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1032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9B17850-625C-8B49-BF29-CF31BB43B809}" type="doc">
      <dgm:prSet loTypeId="urn:microsoft.com/office/officeart/2008/layout/RadialCluster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C1AC2F2-8CE4-1F4A-B982-B5194B995F1C}">
      <dgm:prSet/>
      <dgm:spPr/>
      <dgm:t>
        <a:bodyPr/>
        <a:lstStyle/>
        <a:p>
          <a:pPr rtl="0"/>
          <a:r>
            <a:rPr lang="en-US" dirty="0" smtClean="0"/>
            <a:t>Teacher</a:t>
          </a:r>
          <a:endParaRPr lang="en-US" dirty="0"/>
        </a:p>
      </dgm:t>
    </dgm:pt>
    <dgm:pt modelId="{CE4B4D40-3AB3-9F40-AF90-B7F70DEF043B}" type="parTrans" cxnId="{E0255A49-9261-E84C-BE02-FB905D27B5AF}">
      <dgm:prSet/>
      <dgm:spPr/>
      <dgm:t>
        <a:bodyPr/>
        <a:lstStyle/>
        <a:p>
          <a:endParaRPr lang="en-US"/>
        </a:p>
      </dgm:t>
    </dgm:pt>
    <dgm:pt modelId="{1BBDDE65-C98D-AF4A-9CB4-523D6484CEB0}" type="sibTrans" cxnId="{E0255A49-9261-E84C-BE02-FB905D27B5AF}">
      <dgm:prSet/>
      <dgm:spPr/>
      <dgm:t>
        <a:bodyPr/>
        <a:lstStyle/>
        <a:p>
          <a:endParaRPr lang="en-US"/>
        </a:p>
      </dgm:t>
    </dgm:pt>
    <dgm:pt modelId="{29A43AA3-50CA-3E40-86DF-29C6FF738E98}">
      <dgm:prSet/>
      <dgm:spPr/>
      <dgm:t>
        <a:bodyPr/>
        <a:lstStyle/>
        <a:p>
          <a:pPr rtl="0"/>
          <a:r>
            <a:rPr lang="en-US" dirty="0" smtClean="0"/>
            <a:t>Student </a:t>
          </a:r>
          <a:endParaRPr lang="en-US" dirty="0"/>
        </a:p>
      </dgm:t>
    </dgm:pt>
    <dgm:pt modelId="{6C10DB76-528F-4E4F-B1E1-F3D18693DADA}" type="parTrans" cxnId="{A22A13E9-497F-BE4A-B95B-1808FA73D930}">
      <dgm:prSet/>
      <dgm:spPr/>
      <dgm:t>
        <a:bodyPr/>
        <a:lstStyle/>
        <a:p>
          <a:endParaRPr lang="en-US"/>
        </a:p>
      </dgm:t>
    </dgm:pt>
    <dgm:pt modelId="{B924D824-D882-024F-B394-9F06CD029853}" type="sibTrans" cxnId="{A22A13E9-497F-BE4A-B95B-1808FA73D930}">
      <dgm:prSet/>
      <dgm:spPr/>
      <dgm:t>
        <a:bodyPr/>
        <a:lstStyle/>
        <a:p>
          <a:endParaRPr lang="en-US"/>
        </a:p>
      </dgm:t>
    </dgm:pt>
    <dgm:pt modelId="{DB4DCCD5-5619-7E42-8E5E-D282EBAC2F4C}">
      <dgm:prSet/>
      <dgm:spPr/>
      <dgm:t>
        <a:bodyPr/>
        <a:lstStyle/>
        <a:p>
          <a:pPr rtl="0"/>
          <a:r>
            <a:rPr lang="en-US" dirty="0" smtClean="0"/>
            <a:t>Student</a:t>
          </a:r>
          <a:endParaRPr lang="en-US" dirty="0"/>
        </a:p>
      </dgm:t>
    </dgm:pt>
    <dgm:pt modelId="{BB6AB84E-BDBA-3540-A68A-CBA91EA7B3D3}" type="parTrans" cxnId="{7A827B4A-67A9-DE47-A8C4-E376B0FEB59A}">
      <dgm:prSet/>
      <dgm:spPr/>
      <dgm:t>
        <a:bodyPr/>
        <a:lstStyle/>
        <a:p>
          <a:endParaRPr lang="en-US"/>
        </a:p>
      </dgm:t>
    </dgm:pt>
    <dgm:pt modelId="{3375D88A-672B-AB4F-B046-E6043ABD6107}" type="sibTrans" cxnId="{7A827B4A-67A9-DE47-A8C4-E376B0FEB59A}">
      <dgm:prSet/>
      <dgm:spPr/>
      <dgm:t>
        <a:bodyPr/>
        <a:lstStyle/>
        <a:p>
          <a:endParaRPr lang="en-US"/>
        </a:p>
      </dgm:t>
    </dgm:pt>
    <dgm:pt modelId="{6EB022F5-5F0E-BC42-89DE-1BD891F43720}" type="pres">
      <dgm:prSet presAssocID="{99B17850-625C-8B49-BF29-CF31BB43B809}" presName="Name0" presStyleCnt="0">
        <dgm:presLayoutVars>
          <dgm:chMax val="1"/>
          <dgm:chPref val="1"/>
          <dgm:dir/>
          <dgm:animOne val="branch"/>
          <dgm:animLvl val="lvl"/>
        </dgm:presLayoutVars>
      </dgm:prSet>
      <dgm:spPr/>
    </dgm:pt>
    <dgm:pt modelId="{F356F9A0-AFA8-B340-8687-727699CB3833}" type="pres">
      <dgm:prSet presAssocID="{EC1AC2F2-8CE4-1F4A-B982-B5194B995F1C}" presName="singleCycle" presStyleCnt="0"/>
      <dgm:spPr/>
    </dgm:pt>
    <dgm:pt modelId="{D82EF210-A698-8143-91A8-CE78C44279F6}" type="pres">
      <dgm:prSet presAssocID="{EC1AC2F2-8CE4-1F4A-B982-B5194B995F1C}" presName="singleCenter" presStyleLbl="node1" presStyleIdx="0" presStyleCnt="3" custAng="11242748" custFlipVert="1" custScaleX="107496" custScaleY="85188" custLinFactNeighborX="-75636" custLinFactNeighborY="-40882">
        <dgm:presLayoutVars>
          <dgm:chMax val="7"/>
          <dgm:chPref val="7"/>
        </dgm:presLayoutVars>
      </dgm:prSet>
      <dgm:spPr/>
    </dgm:pt>
    <dgm:pt modelId="{F5F56BE8-9F54-924D-ACF7-AA4219F421FD}" type="pres">
      <dgm:prSet presAssocID="{6C10DB76-528F-4E4F-B1E1-F3D18693DADA}" presName="Name56" presStyleLbl="parChTrans1D2" presStyleIdx="0" presStyleCnt="2"/>
      <dgm:spPr/>
    </dgm:pt>
    <dgm:pt modelId="{33B80480-20E1-3942-AE8B-D773CA1065BF}" type="pres">
      <dgm:prSet presAssocID="{29A43AA3-50CA-3E40-86DF-29C6FF738E98}" presName="text0" presStyleLbl="node1" presStyleIdx="1" presStyleCnt="3" custRadScaleRad="79020" custRadScaleInc="-99160">
        <dgm:presLayoutVars>
          <dgm:bulletEnabled val="1"/>
        </dgm:presLayoutVars>
      </dgm:prSet>
      <dgm:spPr/>
    </dgm:pt>
    <dgm:pt modelId="{B925D605-486D-E444-8061-4E87E749A435}" type="pres">
      <dgm:prSet presAssocID="{BB6AB84E-BDBA-3540-A68A-CBA91EA7B3D3}" presName="Name56" presStyleLbl="parChTrans1D2" presStyleIdx="1" presStyleCnt="2"/>
      <dgm:spPr/>
    </dgm:pt>
    <dgm:pt modelId="{39E46098-E8B4-4948-87A6-3A6FE080BB18}" type="pres">
      <dgm:prSet presAssocID="{DB4DCCD5-5619-7E42-8E5E-D282EBAC2F4C}" presName="text0" presStyleLbl="node1" presStyleIdx="2" presStyleCnt="3" custRadScaleRad="183103" custRadScaleInc="92418">
        <dgm:presLayoutVars>
          <dgm:bulletEnabled val="1"/>
        </dgm:presLayoutVars>
      </dgm:prSet>
      <dgm:spPr/>
    </dgm:pt>
  </dgm:ptLst>
  <dgm:cxnLst>
    <dgm:cxn modelId="{39826D48-7596-214E-A451-F01B9903B5F0}" type="presOf" srcId="{99B17850-625C-8B49-BF29-CF31BB43B809}" destId="{6EB022F5-5F0E-BC42-89DE-1BD891F43720}" srcOrd="0" destOrd="0" presId="urn:microsoft.com/office/officeart/2008/layout/RadialCluster"/>
    <dgm:cxn modelId="{31058197-3899-004D-A47D-0D7935BCBAB8}" type="presOf" srcId="{DB4DCCD5-5619-7E42-8E5E-D282EBAC2F4C}" destId="{39E46098-E8B4-4948-87A6-3A6FE080BB18}" srcOrd="0" destOrd="0" presId="urn:microsoft.com/office/officeart/2008/layout/RadialCluster"/>
    <dgm:cxn modelId="{8B2AEC32-C2F5-1B43-A0E8-0AE462067C1C}" type="presOf" srcId="{BB6AB84E-BDBA-3540-A68A-CBA91EA7B3D3}" destId="{B925D605-486D-E444-8061-4E87E749A435}" srcOrd="0" destOrd="0" presId="urn:microsoft.com/office/officeart/2008/layout/RadialCluster"/>
    <dgm:cxn modelId="{8854C640-4020-6240-886D-6700A52D3A4E}" type="presOf" srcId="{29A43AA3-50CA-3E40-86DF-29C6FF738E98}" destId="{33B80480-20E1-3942-AE8B-D773CA1065BF}" srcOrd="0" destOrd="0" presId="urn:microsoft.com/office/officeart/2008/layout/RadialCluster"/>
    <dgm:cxn modelId="{E0255A49-9261-E84C-BE02-FB905D27B5AF}" srcId="{99B17850-625C-8B49-BF29-CF31BB43B809}" destId="{EC1AC2F2-8CE4-1F4A-B982-B5194B995F1C}" srcOrd="0" destOrd="0" parTransId="{CE4B4D40-3AB3-9F40-AF90-B7F70DEF043B}" sibTransId="{1BBDDE65-C98D-AF4A-9CB4-523D6484CEB0}"/>
    <dgm:cxn modelId="{7A827B4A-67A9-DE47-A8C4-E376B0FEB59A}" srcId="{EC1AC2F2-8CE4-1F4A-B982-B5194B995F1C}" destId="{DB4DCCD5-5619-7E42-8E5E-D282EBAC2F4C}" srcOrd="1" destOrd="0" parTransId="{BB6AB84E-BDBA-3540-A68A-CBA91EA7B3D3}" sibTransId="{3375D88A-672B-AB4F-B046-E6043ABD6107}"/>
    <dgm:cxn modelId="{F856A3A3-7BF6-A244-932D-53203A067823}" type="presOf" srcId="{6C10DB76-528F-4E4F-B1E1-F3D18693DADA}" destId="{F5F56BE8-9F54-924D-ACF7-AA4219F421FD}" srcOrd="0" destOrd="0" presId="urn:microsoft.com/office/officeart/2008/layout/RadialCluster"/>
    <dgm:cxn modelId="{A22A13E9-497F-BE4A-B95B-1808FA73D930}" srcId="{EC1AC2F2-8CE4-1F4A-B982-B5194B995F1C}" destId="{29A43AA3-50CA-3E40-86DF-29C6FF738E98}" srcOrd="0" destOrd="0" parTransId="{6C10DB76-528F-4E4F-B1E1-F3D18693DADA}" sibTransId="{B924D824-D882-024F-B394-9F06CD029853}"/>
    <dgm:cxn modelId="{506DA7F7-0BF0-A04C-B0A5-9B1F49B890E3}" type="presOf" srcId="{EC1AC2F2-8CE4-1F4A-B982-B5194B995F1C}" destId="{D82EF210-A698-8143-91A8-CE78C44279F6}" srcOrd="0" destOrd="0" presId="urn:microsoft.com/office/officeart/2008/layout/RadialCluster"/>
    <dgm:cxn modelId="{9BDD01B5-132F-A543-AB7C-F3DDB08B6795}" type="presParOf" srcId="{6EB022F5-5F0E-BC42-89DE-1BD891F43720}" destId="{F356F9A0-AFA8-B340-8687-727699CB3833}" srcOrd="0" destOrd="0" presId="urn:microsoft.com/office/officeart/2008/layout/RadialCluster"/>
    <dgm:cxn modelId="{59B3B479-A5C0-E049-9EB1-93A43257B63D}" type="presParOf" srcId="{F356F9A0-AFA8-B340-8687-727699CB3833}" destId="{D82EF210-A698-8143-91A8-CE78C44279F6}" srcOrd="0" destOrd="0" presId="urn:microsoft.com/office/officeart/2008/layout/RadialCluster"/>
    <dgm:cxn modelId="{F10C2D14-DD9E-C646-91CA-F8BE2ACDFCF6}" type="presParOf" srcId="{F356F9A0-AFA8-B340-8687-727699CB3833}" destId="{F5F56BE8-9F54-924D-ACF7-AA4219F421FD}" srcOrd="1" destOrd="0" presId="urn:microsoft.com/office/officeart/2008/layout/RadialCluster"/>
    <dgm:cxn modelId="{0AAFC266-AAAF-D747-8F8D-89FFC6DB8DCB}" type="presParOf" srcId="{F356F9A0-AFA8-B340-8687-727699CB3833}" destId="{33B80480-20E1-3942-AE8B-D773CA1065BF}" srcOrd="2" destOrd="0" presId="urn:microsoft.com/office/officeart/2008/layout/RadialCluster"/>
    <dgm:cxn modelId="{3A81504D-A8D3-F140-AAC8-3C5689CE974D}" type="presParOf" srcId="{F356F9A0-AFA8-B340-8687-727699CB3833}" destId="{B925D605-486D-E444-8061-4E87E749A435}" srcOrd="3" destOrd="0" presId="urn:microsoft.com/office/officeart/2008/layout/RadialCluster"/>
    <dgm:cxn modelId="{F44388B4-B8F3-5747-A248-5D32E871976A}" type="presParOf" srcId="{F356F9A0-AFA8-B340-8687-727699CB3833}" destId="{39E46098-E8B4-4948-87A6-3A6FE080BB18}" srcOrd="4" destOrd="0" presId="urn:microsoft.com/office/officeart/2008/layout/RadialCluster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9B17850-625C-8B49-BF29-CF31BB43B809}" type="doc">
      <dgm:prSet loTypeId="urn:microsoft.com/office/officeart/2008/layout/RadialCluster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C1AC2F2-8CE4-1F4A-B982-B5194B995F1C}">
      <dgm:prSet/>
      <dgm:spPr/>
      <dgm:t>
        <a:bodyPr/>
        <a:lstStyle/>
        <a:p>
          <a:pPr rtl="0"/>
          <a:r>
            <a:rPr lang="en-US" dirty="0" smtClean="0"/>
            <a:t>Teacher</a:t>
          </a:r>
          <a:endParaRPr lang="en-US" dirty="0"/>
        </a:p>
      </dgm:t>
    </dgm:pt>
    <dgm:pt modelId="{CE4B4D40-3AB3-9F40-AF90-B7F70DEF043B}" type="parTrans" cxnId="{E0255A49-9261-E84C-BE02-FB905D27B5AF}">
      <dgm:prSet/>
      <dgm:spPr/>
      <dgm:t>
        <a:bodyPr/>
        <a:lstStyle/>
        <a:p>
          <a:endParaRPr lang="en-US"/>
        </a:p>
      </dgm:t>
    </dgm:pt>
    <dgm:pt modelId="{1BBDDE65-C98D-AF4A-9CB4-523D6484CEB0}" type="sibTrans" cxnId="{E0255A49-9261-E84C-BE02-FB905D27B5AF}">
      <dgm:prSet/>
      <dgm:spPr/>
      <dgm:t>
        <a:bodyPr/>
        <a:lstStyle/>
        <a:p>
          <a:endParaRPr lang="en-US"/>
        </a:p>
      </dgm:t>
    </dgm:pt>
    <dgm:pt modelId="{29A43AA3-50CA-3E40-86DF-29C6FF738E98}">
      <dgm:prSet/>
      <dgm:spPr/>
      <dgm:t>
        <a:bodyPr/>
        <a:lstStyle/>
        <a:p>
          <a:pPr rtl="0"/>
          <a:r>
            <a:rPr lang="en-US" dirty="0" smtClean="0"/>
            <a:t>Student </a:t>
          </a:r>
          <a:endParaRPr lang="en-US" dirty="0"/>
        </a:p>
      </dgm:t>
    </dgm:pt>
    <dgm:pt modelId="{6C10DB76-528F-4E4F-B1E1-F3D18693DADA}" type="parTrans" cxnId="{A22A13E9-497F-BE4A-B95B-1808FA73D930}">
      <dgm:prSet/>
      <dgm:spPr/>
      <dgm:t>
        <a:bodyPr/>
        <a:lstStyle/>
        <a:p>
          <a:endParaRPr lang="en-US"/>
        </a:p>
      </dgm:t>
    </dgm:pt>
    <dgm:pt modelId="{B924D824-D882-024F-B394-9F06CD029853}" type="sibTrans" cxnId="{A22A13E9-497F-BE4A-B95B-1808FA73D930}">
      <dgm:prSet/>
      <dgm:spPr/>
      <dgm:t>
        <a:bodyPr/>
        <a:lstStyle/>
        <a:p>
          <a:endParaRPr lang="en-US"/>
        </a:p>
      </dgm:t>
    </dgm:pt>
    <dgm:pt modelId="{DB4DCCD5-5619-7E42-8E5E-D282EBAC2F4C}">
      <dgm:prSet/>
      <dgm:spPr/>
      <dgm:t>
        <a:bodyPr/>
        <a:lstStyle/>
        <a:p>
          <a:pPr rtl="0"/>
          <a:r>
            <a:rPr lang="en-US" dirty="0" smtClean="0"/>
            <a:t>Student</a:t>
          </a:r>
          <a:endParaRPr lang="en-US" dirty="0"/>
        </a:p>
      </dgm:t>
    </dgm:pt>
    <dgm:pt modelId="{BB6AB84E-BDBA-3540-A68A-CBA91EA7B3D3}" type="parTrans" cxnId="{7A827B4A-67A9-DE47-A8C4-E376B0FEB59A}">
      <dgm:prSet/>
      <dgm:spPr/>
      <dgm:t>
        <a:bodyPr/>
        <a:lstStyle/>
        <a:p>
          <a:endParaRPr lang="en-US"/>
        </a:p>
      </dgm:t>
    </dgm:pt>
    <dgm:pt modelId="{3375D88A-672B-AB4F-B046-E6043ABD6107}" type="sibTrans" cxnId="{7A827B4A-67A9-DE47-A8C4-E376B0FEB59A}">
      <dgm:prSet/>
      <dgm:spPr/>
      <dgm:t>
        <a:bodyPr/>
        <a:lstStyle/>
        <a:p>
          <a:endParaRPr lang="en-US"/>
        </a:p>
      </dgm:t>
    </dgm:pt>
    <dgm:pt modelId="{44DB8718-F91E-AE4C-904C-37435CDBE0E9}">
      <dgm:prSet/>
      <dgm:spPr/>
      <dgm:t>
        <a:bodyPr/>
        <a:lstStyle/>
        <a:p>
          <a:r>
            <a:rPr lang="en-US" dirty="0" smtClean="0"/>
            <a:t>Student</a:t>
          </a:r>
          <a:endParaRPr lang="en-US" dirty="0"/>
        </a:p>
      </dgm:t>
    </dgm:pt>
    <dgm:pt modelId="{977C9FD6-C892-B44A-954B-D265E7297645}" type="parTrans" cxnId="{79798336-F634-E04F-B575-2278B9BE4944}">
      <dgm:prSet/>
      <dgm:spPr/>
      <dgm:t>
        <a:bodyPr/>
        <a:lstStyle/>
        <a:p>
          <a:endParaRPr lang="en-US"/>
        </a:p>
      </dgm:t>
    </dgm:pt>
    <dgm:pt modelId="{E948147E-E4D3-1344-BE97-B2671FB254C7}" type="sibTrans" cxnId="{79798336-F634-E04F-B575-2278B9BE4944}">
      <dgm:prSet/>
      <dgm:spPr/>
      <dgm:t>
        <a:bodyPr/>
        <a:lstStyle/>
        <a:p>
          <a:endParaRPr lang="en-US"/>
        </a:p>
      </dgm:t>
    </dgm:pt>
    <dgm:pt modelId="{2369EF00-DB0F-E748-AEB7-E092031DEFA3}">
      <dgm:prSet/>
      <dgm:spPr/>
      <dgm:t>
        <a:bodyPr/>
        <a:lstStyle/>
        <a:p>
          <a:r>
            <a:rPr lang="en-US" dirty="0" smtClean="0"/>
            <a:t>Student</a:t>
          </a:r>
          <a:endParaRPr lang="en-US" dirty="0"/>
        </a:p>
      </dgm:t>
    </dgm:pt>
    <dgm:pt modelId="{CDB9002E-1C5B-5744-B2B2-1622EF669D9F}" type="parTrans" cxnId="{520CBCD7-1394-0E48-B513-EEDEE7A22A9E}">
      <dgm:prSet/>
      <dgm:spPr/>
      <dgm:t>
        <a:bodyPr/>
        <a:lstStyle/>
        <a:p>
          <a:endParaRPr lang="en-US"/>
        </a:p>
      </dgm:t>
    </dgm:pt>
    <dgm:pt modelId="{4040E46D-B04B-904D-A524-0F502AE07CB4}" type="sibTrans" cxnId="{520CBCD7-1394-0E48-B513-EEDEE7A22A9E}">
      <dgm:prSet/>
      <dgm:spPr/>
      <dgm:t>
        <a:bodyPr/>
        <a:lstStyle/>
        <a:p>
          <a:endParaRPr lang="en-US"/>
        </a:p>
      </dgm:t>
    </dgm:pt>
    <dgm:pt modelId="{564571B0-5F6B-CE49-AE1D-8A5F8441109F}">
      <dgm:prSet/>
      <dgm:spPr/>
      <dgm:t>
        <a:bodyPr/>
        <a:lstStyle/>
        <a:p>
          <a:r>
            <a:rPr lang="en-US" dirty="0" err="1" smtClean="0"/>
            <a:t>STudent</a:t>
          </a:r>
          <a:endParaRPr lang="en-US" dirty="0"/>
        </a:p>
      </dgm:t>
    </dgm:pt>
    <dgm:pt modelId="{CCA1E75F-CCC9-A340-A88C-9137B69A9B7C}" type="parTrans" cxnId="{8810CA26-EA8A-6B41-958F-BED4C646A270}">
      <dgm:prSet/>
      <dgm:spPr/>
      <dgm:t>
        <a:bodyPr/>
        <a:lstStyle/>
        <a:p>
          <a:endParaRPr lang="en-US"/>
        </a:p>
      </dgm:t>
    </dgm:pt>
    <dgm:pt modelId="{CCDCF589-89AC-204B-99CD-980CA1FC4A11}" type="sibTrans" cxnId="{8810CA26-EA8A-6B41-958F-BED4C646A270}">
      <dgm:prSet/>
      <dgm:spPr/>
      <dgm:t>
        <a:bodyPr/>
        <a:lstStyle/>
        <a:p>
          <a:endParaRPr lang="en-US"/>
        </a:p>
      </dgm:t>
    </dgm:pt>
    <dgm:pt modelId="{6EB022F5-5F0E-BC42-89DE-1BD891F43720}" type="pres">
      <dgm:prSet presAssocID="{99B17850-625C-8B49-BF29-CF31BB43B809}" presName="Name0" presStyleCnt="0">
        <dgm:presLayoutVars>
          <dgm:chMax val="1"/>
          <dgm:chPref val="1"/>
          <dgm:dir/>
          <dgm:animOne val="branch"/>
          <dgm:animLvl val="lvl"/>
        </dgm:presLayoutVars>
      </dgm:prSet>
      <dgm:spPr/>
    </dgm:pt>
    <dgm:pt modelId="{F356F9A0-AFA8-B340-8687-727699CB3833}" type="pres">
      <dgm:prSet presAssocID="{EC1AC2F2-8CE4-1F4A-B982-B5194B995F1C}" presName="singleCycle" presStyleCnt="0"/>
      <dgm:spPr/>
    </dgm:pt>
    <dgm:pt modelId="{D82EF210-A698-8143-91A8-CE78C44279F6}" type="pres">
      <dgm:prSet presAssocID="{EC1AC2F2-8CE4-1F4A-B982-B5194B995F1C}" presName="singleCenter" presStyleLbl="node1" presStyleIdx="0" presStyleCnt="6" custAng="11242748" custFlipVert="1" custScaleX="107496" custScaleY="85188" custLinFactNeighborX="-75636" custLinFactNeighborY="-40882">
        <dgm:presLayoutVars>
          <dgm:chMax val="7"/>
          <dgm:chPref val="7"/>
        </dgm:presLayoutVars>
      </dgm:prSet>
      <dgm:spPr/>
    </dgm:pt>
    <dgm:pt modelId="{F5F56BE8-9F54-924D-ACF7-AA4219F421FD}" type="pres">
      <dgm:prSet presAssocID="{6C10DB76-528F-4E4F-B1E1-F3D18693DADA}" presName="Name56" presStyleLbl="parChTrans1D2" presStyleIdx="0" presStyleCnt="5"/>
      <dgm:spPr/>
    </dgm:pt>
    <dgm:pt modelId="{33B80480-20E1-3942-AE8B-D773CA1065BF}" type="pres">
      <dgm:prSet presAssocID="{29A43AA3-50CA-3E40-86DF-29C6FF738E98}" presName="text0" presStyleLbl="node1" presStyleIdx="1" presStyleCnt="6" custRadScaleRad="79020" custRadScaleInc="-99160">
        <dgm:presLayoutVars>
          <dgm:bulletEnabled val="1"/>
        </dgm:presLayoutVars>
      </dgm:prSet>
      <dgm:spPr/>
    </dgm:pt>
    <dgm:pt modelId="{B925D605-486D-E444-8061-4E87E749A435}" type="pres">
      <dgm:prSet presAssocID="{BB6AB84E-BDBA-3540-A68A-CBA91EA7B3D3}" presName="Name56" presStyleLbl="parChTrans1D2" presStyleIdx="1" presStyleCnt="5"/>
      <dgm:spPr/>
    </dgm:pt>
    <dgm:pt modelId="{39E46098-E8B4-4948-87A6-3A6FE080BB18}" type="pres">
      <dgm:prSet presAssocID="{DB4DCCD5-5619-7E42-8E5E-D282EBAC2F4C}" presName="text0" presStyleLbl="node1" presStyleIdx="2" presStyleCnt="6" custRadScaleRad="27974" custRadScaleInc="-106464">
        <dgm:presLayoutVars>
          <dgm:bulletEnabled val="1"/>
        </dgm:presLayoutVars>
      </dgm:prSet>
      <dgm:spPr/>
    </dgm:pt>
    <dgm:pt modelId="{2784C052-97FD-D44A-9512-783299E0EC16}" type="pres">
      <dgm:prSet presAssocID="{977C9FD6-C892-B44A-954B-D265E7297645}" presName="Name56" presStyleLbl="parChTrans1D2" presStyleIdx="2" presStyleCnt="5"/>
      <dgm:spPr/>
    </dgm:pt>
    <dgm:pt modelId="{C67EA6BC-85C3-7E41-8B82-42A5492D785D}" type="pres">
      <dgm:prSet presAssocID="{44DB8718-F91E-AE4C-904C-37435CDBE0E9}" presName="text0" presStyleLbl="node1" presStyleIdx="3" presStyleCnt="6" custRadScaleRad="44296" custRadScaleInc="242769">
        <dgm:presLayoutVars>
          <dgm:bulletEnabled val="1"/>
        </dgm:presLayoutVars>
      </dgm:prSet>
      <dgm:spPr/>
    </dgm:pt>
    <dgm:pt modelId="{E9563E54-3A47-5042-AC7E-8ADCFD0826C1}" type="pres">
      <dgm:prSet presAssocID="{CDB9002E-1C5B-5744-B2B2-1622EF669D9F}" presName="Name56" presStyleLbl="parChTrans1D2" presStyleIdx="3" presStyleCnt="5"/>
      <dgm:spPr/>
    </dgm:pt>
    <dgm:pt modelId="{E058FF9F-8B4D-0945-BCDC-FAAB616BDBB7}" type="pres">
      <dgm:prSet presAssocID="{2369EF00-DB0F-E748-AEB7-E092031DEFA3}" presName="text0" presStyleLbl="node1" presStyleIdx="4" presStyleCnt="6" custRadScaleRad="134580" custRadScaleInc="66364">
        <dgm:presLayoutVars>
          <dgm:bulletEnabled val="1"/>
        </dgm:presLayoutVars>
      </dgm:prSet>
      <dgm:spPr/>
    </dgm:pt>
    <dgm:pt modelId="{BD9663DB-8AFB-BA4D-8AEC-2DA51DF9DF98}" type="pres">
      <dgm:prSet presAssocID="{CCA1E75F-CCC9-A340-A88C-9137B69A9B7C}" presName="Name56" presStyleLbl="parChTrans1D2" presStyleIdx="4" presStyleCnt="5"/>
      <dgm:spPr/>
    </dgm:pt>
    <dgm:pt modelId="{2D1120D1-7FD6-A249-A6CD-4FF2D23FFA66}" type="pres">
      <dgm:prSet presAssocID="{564571B0-5F6B-CE49-AE1D-8A5F8441109F}" presName="text0" presStyleLbl="node1" presStyleIdx="5" presStyleCnt="6" custRadScaleRad="181215" custRadScaleInc="-51697">
        <dgm:presLayoutVars>
          <dgm:bulletEnabled val="1"/>
        </dgm:presLayoutVars>
      </dgm:prSet>
      <dgm:spPr/>
    </dgm:pt>
  </dgm:ptLst>
  <dgm:cxnLst>
    <dgm:cxn modelId="{A1A200FD-E571-BE42-A9CB-CE5F5E79F6C9}" type="presOf" srcId="{977C9FD6-C892-B44A-954B-D265E7297645}" destId="{2784C052-97FD-D44A-9512-783299E0EC16}" srcOrd="0" destOrd="0" presId="urn:microsoft.com/office/officeart/2008/layout/RadialCluster"/>
    <dgm:cxn modelId="{03A4E4D3-5FFB-C847-AB62-6553BC4C9055}" type="presOf" srcId="{2369EF00-DB0F-E748-AEB7-E092031DEFA3}" destId="{E058FF9F-8B4D-0945-BCDC-FAAB616BDBB7}" srcOrd="0" destOrd="0" presId="urn:microsoft.com/office/officeart/2008/layout/RadialCluster"/>
    <dgm:cxn modelId="{6646E17F-D1A4-DA41-8A85-CA9FA20A3A08}" type="presOf" srcId="{564571B0-5F6B-CE49-AE1D-8A5F8441109F}" destId="{2D1120D1-7FD6-A249-A6CD-4FF2D23FFA66}" srcOrd="0" destOrd="0" presId="urn:microsoft.com/office/officeart/2008/layout/RadialCluster"/>
    <dgm:cxn modelId="{9DC53E7B-7650-C849-87BB-FF4CB55CBB9C}" type="presOf" srcId="{DB4DCCD5-5619-7E42-8E5E-D282EBAC2F4C}" destId="{39E46098-E8B4-4948-87A6-3A6FE080BB18}" srcOrd="0" destOrd="0" presId="urn:microsoft.com/office/officeart/2008/layout/RadialCluster"/>
    <dgm:cxn modelId="{520CBCD7-1394-0E48-B513-EEDEE7A22A9E}" srcId="{EC1AC2F2-8CE4-1F4A-B982-B5194B995F1C}" destId="{2369EF00-DB0F-E748-AEB7-E092031DEFA3}" srcOrd="3" destOrd="0" parTransId="{CDB9002E-1C5B-5744-B2B2-1622EF669D9F}" sibTransId="{4040E46D-B04B-904D-A524-0F502AE07CB4}"/>
    <dgm:cxn modelId="{6E2F2CE3-14CA-D54F-A61E-82FD5B7DD9EB}" type="presOf" srcId="{CDB9002E-1C5B-5744-B2B2-1622EF669D9F}" destId="{E9563E54-3A47-5042-AC7E-8ADCFD0826C1}" srcOrd="0" destOrd="0" presId="urn:microsoft.com/office/officeart/2008/layout/RadialCluster"/>
    <dgm:cxn modelId="{E0255A49-9261-E84C-BE02-FB905D27B5AF}" srcId="{99B17850-625C-8B49-BF29-CF31BB43B809}" destId="{EC1AC2F2-8CE4-1F4A-B982-B5194B995F1C}" srcOrd="0" destOrd="0" parTransId="{CE4B4D40-3AB3-9F40-AF90-B7F70DEF043B}" sibTransId="{1BBDDE65-C98D-AF4A-9CB4-523D6484CEB0}"/>
    <dgm:cxn modelId="{A22A13E9-497F-BE4A-B95B-1808FA73D930}" srcId="{EC1AC2F2-8CE4-1F4A-B982-B5194B995F1C}" destId="{29A43AA3-50CA-3E40-86DF-29C6FF738E98}" srcOrd="0" destOrd="0" parTransId="{6C10DB76-528F-4E4F-B1E1-F3D18693DADA}" sibTransId="{B924D824-D882-024F-B394-9F06CD029853}"/>
    <dgm:cxn modelId="{BF18E231-615F-4A44-9CC9-0D5107C187CB}" type="presOf" srcId="{29A43AA3-50CA-3E40-86DF-29C6FF738E98}" destId="{33B80480-20E1-3942-AE8B-D773CA1065BF}" srcOrd="0" destOrd="0" presId="urn:microsoft.com/office/officeart/2008/layout/RadialCluster"/>
    <dgm:cxn modelId="{19A39954-D67A-F546-A7B2-A0291A341B6A}" type="presOf" srcId="{99B17850-625C-8B49-BF29-CF31BB43B809}" destId="{6EB022F5-5F0E-BC42-89DE-1BD891F43720}" srcOrd="0" destOrd="0" presId="urn:microsoft.com/office/officeart/2008/layout/RadialCluster"/>
    <dgm:cxn modelId="{613CDCAE-34AA-B447-A7AD-DA84BB29FB8A}" type="presOf" srcId="{CCA1E75F-CCC9-A340-A88C-9137B69A9B7C}" destId="{BD9663DB-8AFB-BA4D-8AEC-2DA51DF9DF98}" srcOrd="0" destOrd="0" presId="urn:microsoft.com/office/officeart/2008/layout/RadialCluster"/>
    <dgm:cxn modelId="{7A827B4A-67A9-DE47-A8C4-E376B0FEB59A}" srcId="{EC1AC2F2-8CE4-1F4A-B982-B5194B995F1C}" destId="{DB4DCCD5-5619-7E42-8E5E-D282EBAC2F4C}" srcOrd="1" destOrd="0" parTransId="{BB6AB84E-BDBA-3540-A68A-CBA91EA7B3D3}" sibTransId="{3375D88A-672B-AB4F-B046-E6043ABD6107}"/>
    <dgm:cxn modelId="{1AD6C1E6-11B2-044A-AEAA-19429271FA1C}" type="presOf" srcId="{BB6AB84E-BDBA-3540-A68A-CBA91EA7B3D3}" destId="{B925D605-486D-E444-8061-4E87E749A435}" srcOrd="0" destOrd="0" presId="urn:microsoft.com/office/officeart/2008/layout/RadialCluster"/>
    <dgm:cxn modelId="{4732E244-FDAB-2542-B055-3F518CE69C77}" type="presOf" srcId="{44DB8718-F91E-AE4C-904C-37435CDBE0E9}" destId="{C67EA6BC-85C3-7E41-8B82-42A5492D785D}" srcOrd="0" destOrd="0" presId="urn:microsoft.com/office/officeart/2008/layout/RadialCluster"/>
    <dgm:cxn modelId="{2AC42B88-04C9-6543-B520-6DEFDC712ADA}" type="presOf" srcId="{EC1AC2F2-8CE4-1F4A-B982-B5194B995F1C}" destId="{D82EF210-A698-8143-91A8-CE78C44279F6}" srcOrd="0" destOrd="0" presId="urn:microsoft.com/office/officeart/2008/layout/RadialCluster"/>
    <dgm:cxn modelId="{7974288C-BFE5-0B4A-A92E-05AD5726CFF5}" type="presOf" srcId="{6C10DB76-528F-4E4F-B1E1-F3D18693DADA}" destId="{F5F56BE8-9F54-924D-ACF7-AA4219F421FD}" srcOrd="0" destOrd="0" presId="urn:microsoft.com/office/officeart/2008/layout/RadialCluster"/>
    <dgm:cxn modelId="{8810CA26-EA8A-6B41-958F-BED4C646A270}" srcId="{EC1AC2F2-8CE4-1F4A-B982-B5194B995F1C}" destId="{564571B0-5F6B-CE49-AE1D-8A5F8441109F}" srcOrd="4" destOrd="0" parTransId="{CCA1E75F-CCC9-A340-A88C-9137B69A9B7C}" sibTransId="{CCDCF589-89AC-204B-99CD-980CA1FC4A11}"/>
    <dgm:cxn modelId="{79798336-F634-E04F-B575-2278B9BE4944}" srcId="{EC1AC2F2-8CE4-1F4A-B982-B5194B995F1C}" destId="{44DB8718-F91E-AE4C-904C-37435CDBE0E9}" srcOrd="2" destOrd="0" parTransId="{977C9FD6-C892-B44A-954B-D265E7297645}" sibTransId="{E948147E-E4D3-1344-BE97-B2671FB254C7}"/>
    <dgm:cxn modelId="{0F946F5F-D11D-BC4D-9DE5-E7290A1C6489}" type="presParOf" srcId="{6EB022F5-5F0E-BC42-89DE-1BD891F43720}" destId="{F356F9A0-AFA8-B340-8687-727699CB3833}" srcOrd="0" destOrd="0" presId="urn:microsoft.com/office/officeart/2008/layout/RadialCluster"/>
    <dgm:cxn modelId="{38869B7B-5CA4-F84E-A816-800DDEB9E00E}" type="presParOf" srcId="{F356F9A0-AFA8-B340-8687-727699CB3833}" destId="{D82EF210-A698-8143-91A8-CE78C44279F6}" srcOrd="0" destOrd="0" presId="urn:microsoft.com/office/officeart/2008/layout/RadialCluster"/>
    <dgm:cxn modelId="{FF05A3EE-3F7D-8D4C-B5A9-969D80C7C588}" type="presParOf" srcId="{F356F9A0-AFA8-B340-8687-727699CB3833}" destId="{F5F56BE8-9F54-924D-ACF7-AA4219F421FD}" srcOrd="1" destOrd="0" presId="urn:microsoft.com/office/officeart/2008/layout/RadialCluster"/>
    <dgm:cxn modelId="{2CD9B552-A501-6646-98B6-06E5DFBC5284}" type="presParOf" srcId="{F356F9A0-AFA8-B340-8687-727699CB3833}" destId="{33B80480-20E1-3942-AE8B-D773CA1065BF}" srcOrd="2" destOrd="0" presId="urn:microsoft.com/office/officeart/2008/layout/RadialCluster"/>
    <dgm:cxn modelId="{2CCC5D88-C843-5544-AB93-01DF603E77A7}" type="presParOf" srcId="{F356F9A0-AFA8-B340-8687-727699CB3833}" destId="{B925D605-486D-E444-8061-4E87E749A435}" srcOrd="3" destOrd="0" presId="urn:microsoft.com/office/officeart/2008/layout/RadialCluster"/>
    <dgm:cxn modelId="{0C1C13A3-C200-4E4E-AB7E-3521C3EDF86E}" type="presParOf" srcId="{F356F9A0-AFA8-B340-8687-727699CB3833}" destId="{39E46098-E8B4-4948-87A6-3A6FE080BB18}" srcOrd="4" destOrd="0" presId="urn:microsoft.com/office/officeart/2008/layout/RadialCluster"/>
    <dgm:cxn modelId="{90E84F5C-FDC2-6D40-AB46-4B3671258FF3}" type="presParOf" srcId="{F356F9A0-AFA8-B340-8687-727699CB3833}" destId="{2784C052-97FD-D44A-9512-783299E0EC16}" srcOrd="5" destOrd="0" presId="urn:microsoft.com/office/officeart/2008/layout/RadialCluster"/>
    <dgm:cxn modelId="{18FC8828-F021-AD40-9098-CB332309178A}" type="presParOf" srcId="{F356F9A0-AFA8-B340-8687-727699CB3833}" destId="{C67EA6BC-85C3-7E41-8B82-42A5492D785D}" srcOrd="6" destOrd="0" presId="urn:microsoft.com/office/officeart/2008/layout/RadialCluster"/>
    <dgm:cxn modelId="{9CDB60B1-C512-0947-9834-F4FF60852DF3}" type="presParOf" srcId="{F356F9A0-AFA8-B340-8687-727699CB3833}" destId="{E9563E54-3A47-5042-AC7E-8ADCFD0826C1}" srcOrd="7" destOrd="0" presId="urn:microsoft.com/office/officeart/2008/layout/RadialCluster"/>
    <dgm:cxn modelId="{2723831D-6362-9A4F-8167-BE3BE0F36444}" type="presParOf" srcId="{F356F9A0-AFA8-B340-8687-727699CB3833}" destId="{E058FF9F-8B4D-0945-BCDC-FAAB616BDBB7}" srcOrd="8" destOrd="0" presId="urn:microsoft.com/office/officeart/2008/layout/RadialCluster"/>
    <dgm:cxn modelId="{6E394FF1-30EA-444C-A324-31B6CD369901}" type="presParOf" srcId="{F356F9A0-AFA8-B340-8687-727699CB3833}" destId="{BD9663DB-8AFB-BA4D-8AEC-2DA51DF9DF98}" srcOrd="9" destOrd="0" presId="urn:microsoft.com/office/officeart/2008/layout/RadialCluster"/>
    <dgm:cxn modelId="{4ABDEB03-56E5-994F-9D68-A3858AEC584C}" type="presParOf" srcId="{F356F9A0-AFA8-B340-8687-727699CB3833}" destId="{2D1120D1-7FD6-A249-A6CD-4FF2D23FFA66}" srcOrd="10" destOrd="0" presId="urn:microsoft.com/office/officeart/2008/layout/RadialCluster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82EF210-A698-8143-91A8-CE78C44279F6}">
      <dsp:nvSpPr>
        <dsp:cNvPr id="0" name=""/>
        <dsp:cNvSpPr/>
      </dsp:nvSpPr>
      <dsp:spPr>
        <a:xfrm rot="10357252" flipV="1">
          <a:off x="605412" y="189180"/>
          <a:ext cx="1336700" cy="1059303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alpha val="100000"/>
                <a:satMod val="150000"/>
                <a:lumMod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  <a:ln>
          <a:noFill/>
        </a:ln>
        <a:effectLst>
          <a:innerShdw blurRad="50800" dist="25400" dir="13500000">
            <a:srgbClr val="FFFFFF">
              <a:alpha val="75000"/>
            </a:srgbClr>
          </a:innerShdw>
          <a:outerShdw blurRad="63500" dist="25400" dir="5400000" rotWithShape="0">
            <a:srgbClr val="808080">
              <a:alpha val="7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8420" tIns="58420" rIns="58420" bIns="58420" numCol="1" spcCol="1270" anchor="ctr" anchorCtr="0">
          <a:noAutofit/>
        </a:bodyPr>
        <a:lstStyle/>
        <a:p>
          <a:pPr lvl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dirty="0" smtClean="0"/>
            <a:t>Teacher</a:t>
          </a:r>
          <a:endParaRPr lang="en-US" sz="2300" kern="1200" dirty="0"/>
        </a:p>
      </dsp:txBody>
      <dsp:txXfrm rot="10800000">
        <a:off x="657123" y="240891"/>
        <a:ext cx="1233278" cy="955881"/>
      </dsp:txXfrm>
    </dsp:sp>
    <dsp:sp modelId="{F5F56BE8-9F54-924D-ACF7-AA4219F421FD}">
      <dsp:nvSpPr>
        <dsp:cNvPr id="0" name=""/>
        <dsp:cNvSpPr/>
      </dsp:nvSpPr>
      <dsp:spPr>
        <a:xfrm rot="2889974">
          <a:off x="1660691" y="1443567"/>
          <a:ext cx="523656" cy="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523656" y="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3B80480-20E1-3942-AE8B-D773CA1065BF}">
      <dsp:nvSpPr>
        <dsp:cNvPr id="0" name=""/>
        <dsp:cNvSpPr/>
      </dsp:nvSpPr>
      <dsp:spPr>
        <a:xfrm>
          <a:off x="2053480" y="1638651"/>
          <a:ext cx="833137" cy="833137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alpha val="100000"/>
                <a:satMod val="150000"/>
                <a:lumMod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  <a:ln>
          <a:noFill/>
        </a:ln>
        <a:effectLst>
          <a:innerShdw blurRad="50800" dist="25400" dir="13500000">
            <a:srgbClr val="FFFFFF">
              <a:alpha val="75000"/>
            </a:srgbClr>
          </a:innerShdw>
          <a:outerShdw blurRad="63500" dist="25400" dir="5400000" rotWithShape="0">
            <a:srgbClr val="808080">
              <a:alpha val="7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Student </a:t>
          </a:r>
          <a:endParaRPr lang="en-US" sz="1500" kern="1200" dirty="0"/>
        </a:p>
      </dsp:txBody>
      <dsp:txXfrm>
        <a:off x="2094150" y="1679321"/>
        <a:ext cx="751797" cy="751797"/>
      </dsp:txXfrm>
    </dsp:sp>
    <dsp:sp modelId="{B925D605-486D-E444-8061-4E87E749A435}">
      <dsp:nvSpPr>
        <dsp:cNvPr id="0" name=""/>
        <dsp:cNvSpPr/>
      </dsp:nvSpPr>
      <dsp:spPr>
        <a:xfrm rot="6386031">
          <a:off x="604182" y="1632286"/>
          <a:ext cx="800300" cy="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800300" y="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9E46098-E8B4-4948-87A6-3A6FE080BB18}">
      <dsp:nvSpPr>
        <dsp:cNvPr id="0" name=""/>
        <dsp:cNvSpPr/>
      </dsp:nvSpPr>
      <dsp:spPr>
        <a:xfrm>
          <a:off x="351687" y="2016089"/>
          <a:ext cx="833137" cy="833137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alpha val="100000"/>
                <a:satMod val="150000"/>
                <a:lumMod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  <a:ln>
          <a:noFill/>
        </a:ln>
        <a:effectLst>
          <a:innerShdw blurRad="50800" dist="25400" dir="13500000">
            <a:srgbClr val="FFFFFF">
              <a:alpha val="75000"/>
            </a:srgbClr>
          </a:innerShdw>
          <a:outerShdw blurRad="63500" dist="25400" dir="5400000" rotWithShape="0">
            <a:srgbClr val="808080">
              <a:alpha val="7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Student</a:t>
          </a:r>
          <a:endParaRPr lang="en-US" sz="1500" kern="1200" dirty="0"/>
        </a:p>
      </dsp:txBody>
      <dsp:txXfrm>
        <a:off x="392357" y="2056759"/>
        <a:ext cx="751797" cy="751797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82EF210-A698-8143-91A8-CE78C44279F6}">
      <dsp:nvSpPr>
        <dsp:cNvPr id="0" name=""/>
        <dsp:cNvSpPr/>
      </dsp:nvSpPr>
      <dsp:spPr>
        <a:xfrm rot="10357252" flipV="1">
          <a:off x="476825" y="285886"/>
          <a:ext cx="1336700" cy="1059303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alpha val="100000"/>
                <a:satMod val="150000"/>
                <a:lumMod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  <a:ln>
          <a:noFill/>
        </a:ln>
        <a:effectLst>
          <a:innerShdw blurRad="50800" dist="25400" dir="13500000">
            <a:srgbClr val="FFFFFF">
              <a:alpha val="75000"/>
            </a:srgbClr>
          </a:innerShdw>
          <a:outerShdw blurRad="63500" dist="25400" dir="5400000" rotWithShape="0">
            <a:srgbClr val="808080">
              <a:alpha val="7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58420" tIns="58420" rIns="58420" bIns="58420" numCol="1" spcCol="1270" anchor="ctr" anchorCtr="0">
          <a:noAutofit/>
        </a:bodyPr>
        <a:lstStyle/>
        <a:p>
          <a:pPr lvl="0" algn="ctr" defTabSz="10223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dirty="0" smtClean="0"/>
            <a:t>Teacher</a:t>
          </a:r>
          <a:endParaRPr lang="en-US" sz="2300" kern="1200" dirty="0"/>
        </a:p>
      </dsp:txBody>
      <dsp:txXfrm rot="10800000">
        <a:off x="528536" y="337597"/>
        <a:ext cx="1233278" cy="955881"/>
      </dsp:txXfrm>
    </dsp:sp>
    <dsp:sp modelId="{F5F56BE8-9F54-924D-ACF7-AA4219F421FD}">
      <dsp:nvSpPr>
        <dsp:cNvPr id="0" name=""/>
        <dsp:cNvSpPr/>
      </dsp:nvSpPr>
      <dsp:spPr>
        <a:xfrm rot="569775">
          <a:off x="1808346" y="989689"/>
          <a:ext cx="755869" cy="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755869" y="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3B80480-20E1-3942-AE8B-D773CA1065BF}">
      <dsp:nvSpPr>
        <dsp:cNvPr id="0" name=""/>
        <dsp:cNvSpPr/>
      </dsp:nvSpPr>
      <dsp:spPr>
        <a:xfrm>
          <a:off x="2559037" y="705155"/>
          <a:ext cx="833137" cy="833137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alpha val="100000"/>
                <a:satMod val="150000"/>
                <a:lumMod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  <a:ln>
          <a:noFill/>
        </a:ln>
        <a:effectLst>
          <a:innerShdw blurRad="50800" dist="25400" dir="13500000">
            <a:srgbClr val="FFFFFF">
              <a:alpha val="75000"/>
            </a:srgbClr>
          </a:innerShdw>
          <a:outerShdw blurRad="63500" dist="25400" dir="5400000" rotWithShape="0">
            <a:srgbClr val="808080">
              <a:alpha val="7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Student </a:t>
          </a:r>
          <a:endParaRPr lang="en-US" sz="1500" kern="1200" dirty="0"/>
        </a:p>
      </dsp:txBody>
      <dsp:txXfrm>
        <a:off x="2599707" y="745825"/>
        <a:ext cx="751797" cy="751797"/>
      </dsp:txXfrm>
    </dsp:sp>
    <dsp:sp modelId="{B925D605-486D-E444-8061-4E87E749A435}">
      <dsp:nvSpPr>
        <dsp:cNvPr id="0" name=""/>
        <dsp:cNvSpPr/>
      </dsp:nvSpPr>
      <dsp:spPr>
        <a:xfrm rot="1159419">
          <a:off x="1759259" y="1368654"/>
          <a:ext cx="1926560" cy="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926560" y="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9E46098-E8B4-4948-87A6-3A6FE080BB18}">
      <dsp:nvSpPr>
        <dsp:cNvPr id="0" name=""/>
        <dsp:cNvSpPr/>
      </dsp:nvSpPr>
      <dsp:spPr>
        <a:xfrm>
          <a:off x="3631552" y="1416911"/>
          <a:ext cx="833137" cy="833137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alpha val="100000"/>
                <a:satMod val="150000"/>
                <a:lumMod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  <a:ln>
          <a:noFill/>
        </a:ln>
        <a:effectLst>
          <a:innerShdw blurRad="50800" dist="25400" dir="13500000">
            <a:srgbClr val="FFFFFF">
              <a:alpha val="75000"/>
            </a:srgbClr>
          </a:innerShdw>
          <a:outerShdw blurRad="63500" dist="25400" dir="5400000" rotWithShape="0">
            <a:srgbClr val="808080">
              <a:alpha val="7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6667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Student</a:t>
          </a:r>
          <a:endParaRPr lang="en-US" sz="1500" kern="1200" dirty="0"/>
        </a:p>
      </dsp:txBody>
      <dsp:txXfrm>
        <a:off x="3672222" y="1457581"/>
        <a:ext cx="751797" cy="751797"/>
      </dsp:txXfrm>
    </dsp:sp>
    <dsp:sp modelId="{2784C052-97FD-D44A-9512-783299E0EC16}">
      <dsp:nvSpPr>
        <dsp:cNvPr id="0" name=""/>
        <dsp:cNvSpPr/>
      </dsp:nvSpPr>
      <dsp:spPr>
        <a:xfrm rot="2589723">
          <a:off x="1515362" y="1837129"/>
          <a:ext cx="1438284" cy="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438284" y="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7EA6BC-85C3-7E41-8B82-42A5492D785D}">
      <dsp:nvSpPr>
        <dsp:cNvPr id="0" name=""/>
        <dsp:cNvSpPr/>
      </dsp:nvSpPr>
      <dsp:spPr>
        <a:xfrm>
          <a:off x="2759062" y="2303165"/>
          <a:ext cx="833137" cy="833137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alpha val="100000"/>
                <a:satMod val="150000"/>
                <a:lumMod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  <a:ln>
          <a:noFill/>
        </a:ln>
        <a:effectLst>
          <a:innerShdw blurRad="50800" dist="25400" dir="13500000">
            <a:srgbClr val="FFFFFF">
              <a:alpha val="75000"/>
            </a:srgbClr>
          </a:innerShdw>
          <a:outerShdw blurRad="63500" dist="25400" dir="5400000" rotWithShape="0">
            <a:srgbClr val="808080">
              <a:alpha val="7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Student</a:t>
          </a:r>
          <a:endParaRPr lang="en-US" sz="1500" kern="1200" dirty="0"/>
        </a:p>
      </dsp:txBody>
      <dsp:txXfrm>
        <a:off x="2799732" y="2343835"/>
        <a:ext cx="751797" cy="751797"/>
      </dsp:txXfrm>
    </dsp:sp>
    <dsp:sp modelId="{E9563E54-3A47-5042-AC7E-8ADCFD0826C1}">
      <dsp:nvSpPr>
        <dsp:cNvPr id="0" name=""/>
        <dsp:cNvSpPr/>
      </dsp:nvSpPr>
      <dsp:spPr>
        <a:xfrm rot="4611532">
          <a:off x="613455" y="2171195"/>
          <a:ext cx="1696435" cy="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696435" y="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058FF9F-8B4D-0945-BCDC-FAAB616BDBB7}">
      <dsp:nvSpPr>
        <dsp:cNvPr id="0" name=""/>
        <dsp:cNvSpPr/>
      </dsp:nvSpPr>
      <dsp:spPr>
        <a:xfrm>
          <a:off x="1335200" y="2997200"/>
          <a:ext cx="833137" cy="833137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alpha val="100000"/>
                <a:satMod val="150000"/>
                <a:lumMod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  <a:ln>
          <a:noFill/>
        </a:ln>
        <a:effectLst>
          <a:innerShdw blurRad="50800" dist="25400" dir="13500000">
            <a:srgbClr val="FFFFFF">
              <a:alpha val="75000"/>
            </a:srgbClr>
          </a:innerShdw>
          <a:outerShdw blurRad="63500" dist="25400" dir="5400000" rotWithShape="0">
            <a:srgbClr val="808080">
              <a:alpha val="7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500" kern="1200" dirty="0" smtClean="0"/>
            <a:t>Student</a:t>
          </a:r>
          <a:endParaRPr lang="en-US" sz="1500" kern="1200" dirty="0"/>
        </a:p>
      </dsp:txBody>
      <dsp:txXfrm>
        <a:off x="1375870" y="3037870"/>
        <a:ext cx="751797" cy="751797"/>
      </dsp:txXfrm>
    </dsp:sp>
    <dsp:sp modelId="{BD9663DB-8AFB-BA4D-8AEC-2DA51DF9DF98}">
      <dsp:nvSpPr>
        <dsp:cNvPr id="0" name=""/>
        <dsp:cNvSpPr/>
      </dsp:nvSpPr>
      <dsp:spPr>
        <a:xfrm rot="6580730">
          <a:off x="593340" y="1600471"/>
          <a:ext cx="542231" cy="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542231" y="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D1120D1-7FD6-A249-A6CD-4FF2D23FFA66}">
      <dsp:nvSpPr>
        <dsp:cNvPr id="0" name=""/>
        <dsp:cNvSpPr/>
      </dsp:nvSpPr>
      <dsp:spPr>
        <a:xfrm>
          <a:off x="207610" y="1855752"/>
          <a:ext cx="833137" cy="833137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alpha val="100000"/>
                <a:satMod val="150000"/>
                <a:lumMod val="1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  <a:ln>
          <a:noFill/>
        </a:ln>
        <a:effectLst>
          <a:innerShdw blurRad="50800" dist="25400" dir="13500000">
            <a:srgbClr val="FFFFFF">
              <a:alpha val="75000"/>
            </a:srgbClr>
          </a:innerShdw>
          <a:outerShdw blurRad="63500" dist="25400" dir="5400000" rotWithShape="0">
            <a:srgbClr val="808080">
              <a:alpha val="7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35560" tIns="35560" rIns="35560" bIns="3556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err="1" smtClean="0"/>
            <a:t>STudent</a:t>
          </a:r>
          <a:endParaRPr lang="en-US" sz="1400" kern="1200" dirty="0"/>
        </a:p>
      </dsp:txBody>
      <dsp:txXfrm>
        <a:off x="248280" y="1896422"/>
        <a:ext cx="751797" cy="75179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RadialCluster">
  <dgm:title val=""/>
  <dgm:desc val=""/>
  <dgm:catLst>
    <dgm:cat type="relationship" pri="19500"/>
    <dgm:cat type="cycle" pri="1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chMax val="1"/>
      <dgm:chPref val="1"/>
      <dgm:dir/>
      <dgm:animOne val="branch"/>
      <dgm:animLvl val="lvl"/>
    </dgm:varLst>
    <dgm:alg type="composite">
      <dgm:param type="ar" val="1.00"/>
    </dgm:alg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 ch" ptType="node node" cnt="1 0" func="cnt" op="equ" val="1">
            <dgm:constrLst>
              <dgm:constr type="l" for="ch" forName="textCenter"/>
              <dgm:constr type="ctrY" for="ch" forName="textCenter" refType="h" fact="0.5"/>
              <dgm:constr type="w" for="ch" forName="textCenter" refType="w" fact="0.32"/>
              <dgm:constr type="h" for="ch" forName="textCenter" refType="w" refFor="ch" refForName="textCenter"/>
              <dgm:constr type="r" for="ch" forName="cycle_1" refType="w"/>
              <dgm:constr type="ctrY" for="ch" forName="cycle_1" refType="h" fact="0.5"/>
              <dgm:constr type="w" for="ch" forName="cycle_1" refType="w" fact="0.56"/>
              <dgm:constr type="h" for="ch" forName="cycle_1" refType="h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userS" for="des" ptType="node" refType="w" refFor="ch" refForName="textCenter" fact="0.67"/>
            </dgm:constrLst>
          </dgm:if>
          <dgm:if name="Name5" axis="ch ch" ptType="node node" cnt="1 0" func="cnt" op="equ" val="2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5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/>
              <dgm:constr type="h" for="ch" forName="cycle_1" refType="h" fact="0.34"/>
              <dgm:constr type="ctrX" for="ch" forName="cycle_2" refType="w" fact="0.5"/>
              <dgm:constr type="b" for="ch" forName="cycle_2" refType="h"/>
              <dgm:constr type="w" for="ch" forName="cycle_2" refType="w"/>
              <dgm:constr type="h" for="ch" forName="cycle_2" refType="h" fact="0.34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userS" for="des" ptType="node" refType="w" refFor="ch" refForName="textCenter" fact="0.67"/>
            </dgm:constrLst>
          </dgm:if>
          <dgm:if name="Name6" axis="ch ch" ptType="node node" cnt="1 0" func="cnt" op="equ" val="3">
            <dgm:choose name="Name7">
              <dgm:if name="Name8" axis="ch ch ch" ptType="node node node" st="1 2 0" cnt="1 1 0" func="cnt" op="equ" val="1">
                <dgm:choose name="Name9">
                  <dgm:if name="Name10" axis="ch ch ch" ptType="node node node" st="1 3 0" cnt="1 1 0" func="cnt" op="equ" val="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r" for="ch" forName="cycle_2" refType="w"/>
                      <dgm:constr type="b" for="ch" forName="cycle_2" refType="h" fact="0.85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l" for="ch" forName="cycle_3"/>
                      <dgm:constr type="b" for="ch" forName="cycle_3" refType="h" fact="0.85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if>
                  <dgm:else name="Name1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r" for="ch" forName="cycle_2" refType="w"/>
                      <dgm:constr type="b" for="ch" forName="cycle_2" refType="h" fact="0.85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l" for="ch" forName="cycle_3"/>
                      <dgm:constr type="b" for="ch" forName="cycle_3" refType="h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else>
                </dgm:choose>
              </dgm:if>
              <dgm:else name="Name12">
                <dgm:choose name="Name13">
                  <dgm:if name="Name14" axis="ch ch ch" ptType="node node node" st="1 3 0" cnt="1 1 0" func="cnt" op="equ" val="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r" for="ch" forName="cycle_2" refType="w"/>
                      <dgm:constr type="b" for="ch" forName="cycle_2" refType="h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l" for="ch" forName="cycle_3"/>
                      <dgm:constr type="b" for="ch" forName="cycle_3" refType="h" fact="0.85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if>
                  <dgm:else name="Name15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r" for="ch" forName="cycle_2" refType="w"/>
                      <dgm:constr type="b" for="ch" forName="cycle_2" refType="h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l" for="ch" forName="cycle_3"/>
                      <dgm:constr type="b" for="ch" forName="cycle_3" refType="h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else>
                </dgm:choose>
              </dgm:else>
            </dgm:choose>
          </dgm:if>
          <dgm:if name="Name16" axis="ch ch" ptType="node node" cnt="1 0" func="cnt" op="equ" val="4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5"/>
              <dgm:constr type="h" for="ch" forName="cycle_1" refType="h" fact="0.33"/>
              <dgm:constr type="r" for="ch" forName="cycle_2" refType="w"/>
              <dgm:constr type="ctrY" for="ch" forName="cycle_2" refType="h" fact="0.5"/>
              <dgm:constr type="w" for="ch" forName="cycle_2" refType="w" fact="0.33"/>
              <dgm:constr type="h" for="ch" forName="cycle_2" refType="h" fact="0.5"/>
              <dgm:constr type="ctrX" for="ch" forName="cycle_3" refType="w" fact="0.5"/>
              <dgm:constr type="b" for="ch" forName="cycle_3" refType="h"/>
              <dgm:constr type="w" for="ch" forName="cycle_3" refType="w" fact="0.5"/>
              <dgm:constr type="h" for="ch" forName="cycle_3" refType="h" fact="0.33"/>
              <dgm:constr type="l" for="ch" forName="cycle_4"/>
              <dgm:constr type="ctrY" for="ch" forName="cycle_4" refType="h" fact="0.5"/>
              <dgm:constr type="w" for="ch" forName="cycle_4" refType="w" fact="0.33"/>
              <dgm:constr type="h" for="ch" forName="cycle_4" refType="h" fact="0.5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userS" for="des" ptType="node" refType="w" refFor="ch" refForName="textCenter" fact="0.67"/>
            </dgm:constrLst>
          </dgm:if>
          <dgm:if name="Name17" axis="ch ch" ptType="node node" cnt="1 0" func="cnt" op="equ" val="5">
            <dgm:constrLst>
              <dgm:constr type="ctrX" for="ch" forName="textCenter" refType="w" fact="0.5"/>
              <dgm:constr type="t" for="ch" forName="textCenter" refType="h" fact="0.42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33"/>
              <dgm:constr type="h" for="ch" forName="cycle_1" refType="w" refFor="ch" refForName="cycle_1"/>
              <dgm:constr type="r" for="ch" forName="cycle_2" refType="w"/>
              <dgm:constr type="t" for="ch" forName="cycle_2" refType="h" fact="0.24"/>
              <dgm:constr type="w" for="ch" forName="cycle_2" refType="w" fact="0.33"/>
              <dgm:constr type="h" for="ch" forName="cycle_2" refType="w" refFor="ch" refForName="cycle_2"/>
              <dgm:constr type="r" for="ch" forName="cycle_3" refType="w" fact="0.89"/>
              <dgm:constr type="b" for="ch" forName="cycle_3" refType="h"/>
              <dgm:constr type="w" for="ch" forName="cycle_3" refType="w" fact="0.33"/>
              <dgm:constr type="h" for="ch" forName="cycle_3" refType="w" refFor="ch" refForName="cycle_3"/>
              <dgm:constr type="l" for="ch" forName="cycle_4" refType="w" fact="0.11"/>
              <dgm:constr type="b" for="ch" forName="cycle_4" refType="h"/>
              <dgm:constr type="w" for="ch" forName="cycle_4" refType="w" fact="0.33"/>
              <dgm:constr type="h" for="ch" forName="cycle_4" refType="w" refFor="ch" refForName="cycle_4"/>
              <dgm:constr type="l" for="ch" forName="cycle_5"/>
              <dgm:constr type="t" for="ch" forName="cycle_5" refType="h" fact="0.24"/>
              <dgm:constr type="w" for="ch" forName="cycle_5" refType="w" fact="0.33"/>
              <dgm:constr type="h" for="ch" forName="cycle_5" refType="w" refFor="ch" refForName="cycle_5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userS" for="des" ptType="node" refType="w" refFor="ch" refForName="textCenter" fact="0.67"/>
            </dgm:constrLst>
          </dgm:if>
          <dgm:if name="Name18" axis="ch ch" ptType="node node" cnt="1 0" func="cnt" op="equ" val="6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33"/>
              <dgm:constr type="h" for="ch" forName="cycle_1" refType="w" refFor="ch" refForName="cycle_1"/>
              <dgm:constr type="r" for="ch" forName="cycle_2" refType="w"/>
              <dgm:constr type="t" for="ch" forName="cycle_2" refType="h" fact="0.17"/>
              <dgm:constr type="w" for="ch" forName="cycle_2" refType="w" fact="0.33"/>
              <dgm:constr type="h" for="ch" forName="cycle_2" refType="w" refFor="ch" refForName="cycle_2"/>
              <dgm:constr type="r" for="ch" forName="cycle_3" refType="w"/>
              <dgm:constr type="b" for="ch" forName="cycle_3" refType="h" fact="0.83"/>
              <dgm:constr type="w" for="ch" forName="cycle_3" refType="w" fact="0.33"/>
              <dgm:constr type="h" for="ch" forName="cycle_3" refType="w" refFor="ch" refForName="cycle_3"/>
              <dgm:constr type="ctrX" for="ch" forName="cycle_4" refType="w" fact="0.5"/>
              <dgm:constr type="b" for="ch" forName="cycle_4" refType="h"/>
              <dgm:constr type="w" for="ch" forName="cycle_4" refType="w" fact="0.33"/>
              <dgm:constr type="h" for="ch" forName="cycle_4" refType="w" refFor="ch" refForName="cycle_4"/>
              <dgm:constr type="l" for="ch" forName="cycle_5"/>
              <dgm:constr type="b" for="ch" forName="cycle_5" refType="h" fact="0.83"/>
              <dgm:constr type="w" for="ch" forName="cycle_5" refType="w" fact="0.33"/>
              <dgm:constr type="h" for="ch" forName="cycle_5" refType="w" refFor="ch" refForName="cycle_5"/>
              <dgm:constr type="l" for="ch" forName="cycle_6"/>
              <dgm:constr type="t" for="ch" forName="cycle_6" refType="h" fact="0.17"/>
              <dgm:constr type="w" for="ch" forName="cycle_6" refType="w" fact="0.33"/>
              <dgm:constr type="h" for="ch" forName="cycle_6" refType="w" refFor="ch" refForName="cycle_6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primFontSz" for="des" forName="childCenter6" refType="primFontSz" refFor="des" refForName="childCenter1" op="equ"/>
              <dgm:constr type="primFontSz" for="des" forName="text6" refType="primFontSz" refFor="des" refForName="text1" op="equ"/>
              <dgm:constr type="userS" for="des" ptType="node" refType="w" refFor="ch" refForName="textCenter" fact="0.67"/>
            </dgm:constrLst>
          </dgm:if>
          <dgm:else name="Name19">
            <dgm:constrLst>
              <dgm:constr type="ctrX" for="ch" forName="textCenter" refType="w" fact="0.5"/>
              <dgm:constr type="t" for="ch" forName="textCenter" refType="h" fact="0.444"/>
              <dgm:constr type="w" for="ch" forName="textCenter" refType="w" fact="0.167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263"/>
              <dgm:constr type="h" for="ch" forName="cycle_1" refType="w" refFor="ch" refForName="cycle_1"/>
              <dgm:constr type="r" for="ch" forName="cycle_2" refType="w" fact="0.938"/>
              <dgm:constr type="t" for="ch" forName="cycle_2" refType="h" fact="0.141"/>
              <dgm:constr type="w" for="ch" forName="cycle_2" refType="w" fact="0.263"/>
              <dgm:constr type="h" for="ch" forName="cycle_2" refType="w" refFor="ch" refForName="cycle_2"/>
              <dgm:constr type="r" for="ch" forName="cycle_3" refType="w"/>
              <dgm:constr type="b" for="ch" forName="cycle_3" refType="h" fact="0.74"/>
              <dgm:constr type="w" for="ch" forName="cycle_3" refType="w" fact="0.263"/>
              <dgm:constr type="h" for="ch" forName="cycle_3" refType="w" refFor="ch" refForName="cycle_3"/>
              <dgm:constr type="r" for="ch" forName="cycle_4" refType="w" fact="0.8"/>
              <dgm:constr type="b" for="ch" forName="cycle_4" refType="h"/>
              <dgm:constr type="w" for="ch" forName="cycle_4" refType="w" fact="0.263"/>
              <dgm:constr type="h" for="ch" forName="cycle_4" refType="w" refFor="ch" refForName="cycle_4"/>
              <dgm:constr type="l" for="ch" forName="cycle_5" refType="w" fact="0.2"/>
              <dgm:constr type="b" for="ch" forName="cycle_5" refType="h"/>
              <dgm:constr type="w" for="ch" forName="cycle_5" refType="w" fact="0.263"/>
              <dgm:constr type="h" for="ch" forName="cycle_5" refType="w" refFor="ch" refForName="cycle_5"/>
              <dgm:constr type="l" for="ch" forName="cycle_6"/>
              <dgm:constr type="b" for="ch" forName="cycle_6" refType="h" fact="0.74"/>
              <dgm:constr type="w" for="ch" forName="cycle_6" refType="w" fact="0.263"/>
              <dgm:constr type="h" for="ch" forName="cycle_6" refType="w" refFor="ch" refForName="cycle_6"/>
              <dgm:constr type="l" for="ch" forName="cycle_7" refType="w" fact="0.062"/>
              <dgm:constr type="t" for="ch" forName="cycle_7" refType="h" fact="0.141"/>
              <dgm:constr type="w" for="ch" forName="cycle_7" refType="w" fact="0.263"/>
              <dgm:constr type="h" for="ch" forName="cycle_7" refType="w" refFor="ch" refForName="cycle_7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primFontSz" for="des" forName="childCenter6" refType="primFontSz" refFor="des" refForName="childCenter1" op="equ"/>
              <dgm:constr type="primFontSz" for="des" forName="text6" refType="primFontSz" refFor="des" refForName="text1" op="equ"/>
              <dgm:constr type="primFontSz" for="des" forName="childCenter7" refType="primFontSz" refFor="des" refForName="childCenter1" op="equ"/>
              <dgm:constr type="primFontSz" for="des" forName="text7" refType="primFontSz" refFor="des" refForName="text1" op="equ"/>
              <dgm:constr type="userS" for="des" ptType="node" refType="w" refFor="ch" refForName="textCenter" fact="0.67"/>
            </dgm:constrLst>
          </dgm:else>
        </dgm:choose>
      </dgm:if>
      <dgm:else name="Name20">
        <dgm:choose name="Name21">
          <dgm:if name="Name22" axis="ch ch" ptType="node node" func="cnt" op="equ" val="1">
            <dgm:constrLst>
              <dgm:constr type="r" for="ch" forName="textCenter" refType="w"/>
              <dgm:constr type="ctrY" for="ch" forName="textCenter" refType="h" fact="0.5"/>
              <dgm:constr type="w" for="ch" forName="textCenter" refType="w" fact="0.32"/>
              <dgm:constr type="h" for="ch" forName="textCenter" refType="w" refFor="ch" refForName="textCenter"/>
              <dgm:constr type="l" for="ch" forName="cycle_1"/>
              <dgm:constr type="ctrY" for="ch" forName="cycle_1" refType="h" fact="0.5"/>
              <dgm:constr type="w" for="ch" forName="cycle_1" refType="w" fact="0.56"/>
              <dgm:constr type="h" for="ch" forName="cycle_1" refType="h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userS" for="des" ptType="node" refType="w" refFor="ch" refForName="textCenter" fact="0.67"/>
            </dgm:constrLst>
          </dgm:if>
          <dgm:if name="Name23" axis="ch ch" ptType="node node" func="cnt" op="equ" val="2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5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/>
              <dgm:constr type="h" for="ch" forName="cycle_1" refType="h" fact="0.34"/>
              <dgm:constr type="ctrX" for="ch" forName="cycle_2" refType="w" fact="0.5"/>
              <dgm:constr type="b" for="ch" forName="cycle_2" refType="h"/>
              <dgm:constr type="w" for="ch" forName="cycle_2" refType="w"/>
              <dgm:constr type="h" for="ch" forName="cycle_2" refType="h" fact="0.34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userS" for="des" ptType="node" refType="w" refFor="ch" refForName="textCenter" fact="0.67"/>
            </dgm:constrLst>
          </dgm:if>
          <dgm:if name="Name24" axis="ch ch" ptType="node node" func="cnt" op="equ" val="3">
            <dgm:choose name="Name25">
              <dgm:if name="Name26" axis="ch ch ch" ptType="node node node" st="1 2 0" cnt="1 1 0" func="cnt" op="equ" val="1">
                <dgm:choose name="Name27">
                  <dgm:if name="Name28" axis="ch ch ch" ptType="node node node" st="1 3 0" cnt="1 1 0" func="cnt" op="equ" val="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l" for="ch" forName="cycle_2"/>
                      <dgm:constr type="b" for="ch" forName="cycle_2" refType="h" fact="0.85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r" for="ch" forName="cycle_3" refType="w"/>
                      <dgm:constr type="b" for="ch" forName="cycle_3" refType="h" fact="0.85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if>
                  <dgm:else name="Name29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l" for="ch" forName="cycle_2"/>
                      <dgm:constr type="b" for="ch" forName="cycle_2" refType="h" fact="0.85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r" for="ch" forName="cycle_3" refType="w"/>
                      <dgm:constr type="b" for="ch" forName="cycle_3" refType="h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else>
                </dgm:choose>
              </dgm:if>
              <dgm:else name="Name30">
                <dgm:choose name="Name31">
                  <dgm:if name="Name32" axis="ch ch ch" ptType="node node node" st="1 3 0" cnt="1 1 0" func="cnt" op="equ" val="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l" for="ch" forName="cycle_2"/>
                      <dgm:constr type="b" for="ch" forName="cycle_2" refType="h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r" for="ch" forName="cycle_3" refType="w"/>
                      <dgm:constr type="b" for="ch" forName="cycle_3" refType="h" fact="0.85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if>
                  <dgm:else name="Name33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l" for="ch" forName="cycle_2"/>
                      <dgm:constr type="b" for="ch" forName="cycle_2" refType="h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r" for="ch" forName="cycle_3" refType="w"/>
                      <dgm:constr type="b" for="ch" forName="cycle_3" refType="h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else>
                </dgm:choose>
              </dgm:else>
            </dgm:choose>
          </dgm:if>
          <dgm:if name="Name34" axis="ch ch" ptType="node node" func="cnt" op="equ" val="4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5"/>
              <dgm:constr type="h" for="ch" forName="cycle_1" refType="h" fact="0.33"/>
              <dgm:constr type="l" for="ch" forName="cycle_2"/>
              <dgm:constr type="ctrY" for="ch" forName="cycle_2" refType="h" fact="0.5"/>
              <dgm:constr type="w" for="ch" forName="cycle_2" refType="w" fact="0.33"/>
              <dgm:constr type="h" for="ch" forName="cycle_2" refType="h" fact="0.5"/>
              <dgm:constr type="ctrX" for="ch" forName="cycle_3" refType="w" fact="0.5"/>
              <dgm:constr type="b" for="ch" forName="cycle_3" refType="h"/>
              <dgm:constr type="w" for="ch" forName="cycle_3" refType="w" fact="0.5"/>
              <dgm:constr type="h" for="ch" forName="cycle_3" refType="h" fact="0.33"/>
              <dgm:constr type="r" for="ch" forName="cycle_4" refType="w"/>
              <dgm:constr type="ctrY" for="ch" forName="cycle_4" refType="h" fact="0.5"/>
              <dgm:constr type="w" for="ch" forName="cycle_4" refType="w" fact="0.33"/>
              <dgm:constr type="h" for="ch" forName="cycle_4" refType="h" fact="0.5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userS" for="des" ptType="node" refType="w" refFor="ch" refForName="textCenter" fact="0.67"/>
            </dgm:constrLst>
          </dgm:if>
          <dgm:if name="Name35" axis="ch ch" ptType="node node" func="cnt" op="equ" val="5">
            <dgm:constrLst>
              <dgm:constr type="ctrX" for="ch" forName="textCenter" refType="w" fact="0.5"/>
              <dgm:constr type="t" for="ch" forName="textCenter" refType="h" fact="0.42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33"/>
              <dgm:constr type="h" for="ch" forName="cycle_1" refType="w" refFor="ch" refForName="cycle_1"/>
              <dgm:constr type="l" for="ch" forName="cycle_2"/>
              <dgm:constr type="t" for="ch" forName="cycle_2" refType="h" fact="0.24"/>
              <dgm:constr type="w" for="ch" forName="cycle_2" refType="w" fact="0.33"/>
              <dgm:constr type="h" for="ch" forName="cycle_2" refType="w" refFor="ch" refForName="cycle_2"/>
              <dgm:constr type="l" for="ch" forName="cycle_3" refType="w" fact="0.11"/>
              <dgm:constr type="b" for="ch" forName="cycle_3" refType="h"/>
              <dgm:constr type="w" for="ch" forName="cycle_3" refType="w" fact="0.33"/>
              <dgm:constr type="h" for="ch" forName="cycle_3" refType="w" refFor="ch" refForName="cycle_3"/>
              <dgm:constr type="r" for="ch" forName="cycle_4" refType="w" fact="0.89"/>
              <dgm:constr type="b" for="ch" forName="cycle_4" refType="h"/>
              <dgm:constr type="w" for="ch" forName="cycle_4" refType="w" fact="0.33"/>
              <dgm:constr type="h" for="ch" forName="cycle_4" refType="w" refFor="ch" refForName="cycle_4"/>
              <dgm:constr type="r" for="ch" forName="cycle_5" refType="w"/>
              <dgm:constr type="t" for="ch" forName="cycle_5" refType="h" fact="0.24"/>
              <dgm:constr type="w" for="ch" forName="cycle_5" refType="w" fact="0.33"/>
              <dgm:constr type="h" for="ch" forName="cycle_5" refType="w" refFor="ch" refForName="cycle_5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userS" for="des" ptType="node" refType="w" refFor="ch" refForName="textCenter" fact="0.67"/>
            </dgm:constrLst>
          </dgm:if>
          <dgm:if name="Name36" axis="ch ch" ptType="node node" func="cnt" op="equ" val="6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33"/>
              <dgm:constr type="h" for="ch" forName="cycle_1" refType="w" refFor="ch" refForName="cycle_1"/>
              <dgm:constr type="l" for="ch" forName="cycle_2"/>
              <dgm:constr type="t" for="ch" forName="cycle_2" refType="h" fact="0.17"/>
              <dgm:constr type="w" for="ch" forName="cycle_2" refType="w" fact="0.33"/>
              <dgm:constr type="h" for="ch" forName="cycle_2" refType="w" refFor="ch" refForName="cycle_2"/>
              <dgm:constr type="l" for="ch" forName="cycle_3"/>
              <dgm:constr type="b" for="ch" forName="cycle_3" refType="h" fact="0.83"/>
              <dgm:constr type="w" for="ch" forName="cycle_3" refType="w" fact="0.33"/>
              <dgm:constr type="h" for="ch" forName="cycle_3" refType="w" refFor="ch" refForName="cycle_3"/>
              <dgm:constr type="ctrX" for="ch" forName="cycle_4" refType="w" fact="0.5"/>
              <dgm:constr type="b" for="ch" forName="cycle_4" refType="h"/>
              <dgm:constr type="w" for="ch" forName="cycle_4" refType="w" fact="0.33"/>
              <dgm:constr type="h" for="ch" forName="cycle_4" refType="w" refFor="ch" refForName="cycle_4"/>
              <dgm:constr type="r" for="ch" forName="cycle_5" refType="w"/>
              <dgm:constr type="b" for="ch" forName="cycle_5" refType="h" fact="0.83"/>
              <dgm:constr type="w" for="ch" forName="cycle_5" refType="w" fact="0.33"/>
              <dgm:constr type="h" for="ch" forName="cycle_5" refType="w" refFor="ch" refForName="cycle_5"/>
              <dgm:constr type="r" for="ch" forName="cycle_6" refType="w"/>
              <dgm:constr type="t" for="ch" forName="cycle_6" refType="h" fact="0.17"/>
              <dgm:constr type="w" for="ch" forName="cycle_6" refType="w" fact="0.33"/>
              <dgm:constr type="h" for="ch" forName="cycle_6" refType="w" refFor="ch" refForName="cycle_6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primFontSz" for="des" forName="childCenter6" refType="primFontSz" refFor="des" refForName="childCenter1" op="equ"/>
              <dgm:constr type="primFontSz" for="des" forName="text6" refType="primFontSz" refFor="des" refForName="text1" op="equ"/>
              <dgm:constr type="userS" for="des" ptType="node" refType="w" refFor="ch" refForName="textCenter" fact="0.67"/>
            </dgm:constrLst>
          </dgm:if>
          <dgm:else name="Name37">
            <dgm:constrLst>
              <dgm:constr type="ctrX" for="ch" forName="textCenter" refType="w" fact="0.5"/>
              <dgm:constr type="t" for="ch" forName="textCenter" refType="h" fact="0.444"/>
              <dgm:constr type="w" for="ch" forName="textCenter" refType="w" fact="0.167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263"/>
              <dgm:constr type="h" for="ch" forName="cycle_1" refType="w" refFor="ch" refForName="cycle_1"/>
              <dgm:constr type="l" for="ch" forName="cycle_2" refType="w" fact="0.062"/>
              <dgm:constr type="t" for="ch" forName="cycle_2" refType="h" fact="0.141"/>
              <dgm:constr type="w" for="ch" forName="cycle_2" refType="w" fact="0.263"/>
              <dgm:constr type="h" for="ch" forName="cycle_2" refType="w" refFor="ch" refForName="cycle_2"/>
              <dgm:constr type="l" for="ch" forName="cycle_3"/>
              <dgm:constr type="b" for="ch" forName="cycle_3" refType="h" fact="0.74"/>
              <dgm:constr type="w" for="ch" forName="cycle_3" refType="w" fact="0.263"/>
              <dgm:constr type="h" for="ch" forName="cycle_3" refType="w" refFor="ch" refForName="cycle_3"/>
              <dgm:constr type="l" for="ch" forName="cycle_4" refType="w" fact="0.2"/>
              <dgm:constr type="b" for="ch" forName="cycle_4" refType="h"/>
              <dgm:constr type="w" for="ch" forName="cycle_4" refType="w" fact="0.263"/>
              <dgm:constr type="h" for="ch" forName="cycle_4" refType="w" refFor="ch" refForName="cycle_4"/>
              <dgm:constr type="r" for="ch" forName="cycle_5" refType="w" fact="0.8"/>
              <dgm:constr type="b" for="ch" forName="cycle_5" refType="h"/>
              <dgm:constr type="w" for="ch" forName="cycle_5" refType="w" fact="0.263"/>
              <dgm:constr type="h" for="ch" forName="cycle_5" refType="w" refFor="ch" refForName="cycle_5"/>
              <dgm:constr type="r" for="ch" forName="cycle_6" refType="w"/>
              <dgm:constr type="b" for="ch" forName="cycle_6" refType="h" fact="0.74"/>
              <dgm:constr type="w" for="ch" forName="cycle_6" refType="w" fact="0.263"/>
              <dgm:constr type="h" for="ch" forName="cycle_6" refType="w" refFor="ch" refForName="cycle_6"/>
              <dgm:constr type="r" for="ch" forName="cycle_7" refType="w" fact="0.938"/>
              <dgm:constr type="t" for="ch" forName="cycle_7" refType="h" fact="0.141"/>
              <dgm:constr type="w" for="ch" forName="cycle_7" refType="w" fact="0.263"/>
              <dgm:constr type="h" for="ch" forName="cycle_7" refType="w" refFor="ch" refForName="cycle_7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primFontSz" for="des" forName="childCenter6" refType="primFontSz" refFor="des" refForName="childCenter1" op="equ"/>
              <dgm:constr type="primFontSz" for="des" forName="text6" refType="primFontSz" refFor="des" refForName="text1" op="equ"/>
              <dgm:constr type="primFontSz" for="des" forName="childCenter7" refType="primFontSz" refFor="des" refForName="childCenter1" op="equ"/>
              <dgm:constr type="primFontSz" for="des" forName="text7" refType="primFontSz" refFor="des" refForName="text1" op="equ"/>
              <dgm:constr type="userS" for="des" ptType="node" refType="w" refFor="ch" refForName="textCenter" fact="0.67"/>
            </dgm:constrLst>
          </dgm:else>
        </dgm:choose>
      </dgm:else>
    </dgm:choose>
    <dgm:forEach name="Name38" axis="ch" ptType="node" cnt="1">
      <dgm:choose name="Name39">
        <dgm:if name="Name40" axis="des" func="maxDepth" op="lte" val="1">
          <dgm:layoutNode name="singleCycle">
            <dgm:choose name="Name41">
              <dgm:if name="Name42" axis="ch" ptType="node" func="cnt" op="equ" val="1">
                <dgm:choose name="Name43">
                  <dgm:if name="Name44" func="var" arg="dir" op="equ" val="norm">
                    <dgm:alg type="cycle">
                      <dgm:param type="stAng" val="90"/>
                      <dgm:param type="ctrShpMap" val="fNode"/>
                    </dgm:alg>
                  </dgm:if>
                  <dgm:else name="Name45">
                    <dgm:alg type="cycle">
                      <dgm:param type="stAng" val="-90"/>
                      <dgm:param type="spanAng" val="-360"/>
                      <dgm:param type="ctrShpMap" val="fNode"/>
                    </dgm:alg>
                  </dgm:else>
                </dgm:choose>
              </dgm:if>
              <dgm:else name="Name46">
                <dgm:choose name="Name47">
                  <dgm:if name="Name48" func="var" arg="dir" op="equ" val="norm">
                    <dgm:alg type="cycle">
                      <dgm:param type="ctrShpMap" val="fNode"/>
                    </dgm:alg>
                  </dgm:if>
                  <dgm:else name="Name49">
                    <dgm:alg type="cycle">
                      <dgm:param type="spanAng" val="-360"/>
                      <dgm:param type="ctrShpMap" val="fNode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hoose name="Name50">
              <dgm:if name="Name51" axis="ch" ptType="node" func="cnt" op="equ" val="0">
                <dgm:constrLst>
                  <dgm:constr type="w" for="ch" forName="singleCenter" refType="w"/>
                  <dgm:constr type="h" for="ch" forName="singleCenter" refType="w" refFor="ch" refForName="singleCenter"/>
                </dgm:constrLst>
              </dgm:if>
              <dgm:if name="Name52" axis="ch" ptType="node" func="cnt" op="equ" val="1">
                <dgm:constrLst>
                  <dgm:constr type="w" for="ch" forName="singleCenter" refType="w" fact="0.5"/>
                  <dgm:constr type="h" for="ch" forName="singleCenter" refType="w" refFor="ch" refForName="singleCenter"/>
                  <dgm:constr type="userS" for="ch" ptType="node" refType="w" refFor="ch" refForName="singleCenter" fact="0.67"/>
                </dgm:constrLst>
              </dgm:if>
              <dgm:else name="Name53">
                <dgm:constrLst>
                  <dgm:constr type="w" for="ch" forName="singleCenter" refType="w" fact="0.3"/>
                  <dgm:constr type="h" for="ch" forName="singleCenter" refType="w" refFor="ch" refForName="singleCenter"/>
                  <dgm:constr type="userS" for="ch" ptType="node" refType="w" refFor="ch" refForName="singleCenter" fact="0.67"/>
                </dgm:constrLst>
              </dgm:else>
            </dgm:choose>
            <dgm:layoutNode name="singleCenter" styleLbl="node1">
              <dgm:varLst>
                <dgm:chMax val="7"/>
                <dgm:chPref val="7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self" ptType="node"/>
              <dgm:constrLst>
                <dgm:constr type="tMarg" refType="primFontSz" fact="0.2"/>
                <dgm:constr type="bMarg" refType="primFontSz" fact="0.2"/>
                <dgm:constr type="lMarg" refType="primFontSz" fact="0.2"/>
                <dgm:constr type="rMarg" refType="primFontSz" fact="0.2"/>
              </dgm:constrLst>
              <dgm:ruleLst>
                <dgm:rule type="primFontSz" val="5" fact="NaN" max="NaN"/>
              </dgm:ruleLst>
            </dgm:layoutNode>
            <dgm:forEach name="Name54" axis="ch" cnt="21">
              <dgm:forEach name="Name55" axis="self" ptType="parTrans">
                <dgm:layoutNode name="Name56">
                  <dgm:alg type="conn">
                    <dgm:param type="dim" val="1D"/>
                    <dgm:param type="begPts" val="auto"/>
                    <dgm:param type="endPts" val="auto"/>
                    <dgm:param type="begSty" val="noArr"/>
                    <dgm:param type="endSty" val="noArr"/>
                  </dgm:alg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</dgm:layoutNode>
              </dgm:forEach>
              <dgm:forEach name="Name57" axis="self" ptType="node">
                <dgm:layoutNode name="text0" styleLbl="node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/>
                  </dgm:shape>
                  <dgm:presOf axis="desOrSelf" ptType="node"/>
                  <dgm:constrLst>
                    <dgm:constr type="userS"/>
                    <dgm:constr type="w" refType="userS"/>
                    <dgm:constr type="h" refType="w"/>
                    <dgm:constr type="tMarg" refType="primFontSz" fact="0.2"/>
                    <dgm:constr type="bMarg" refType="primFontSz" fact="0.2"/>
                    <dgm:constr type="lMarg" refType="primFontSz" fact="0.2"/>
                    <dgm:constr type="rMarg" refType="primFontSz" fact="0.2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if>
        <dgm:else name="Name58">
          <dgm:layoutNode name="textCenter" styleLbl="node1">
            <dgm:alg type="tx"/>
            <dgm:shape xmlns:r="http://schemas.openxmlformats.org/officeDocument/2006/relationships" type="roundRect" r:blip="">
              <dgm:adjLst/>
            </dgm:shape>
            <dgm:presOf axis="self" ptType="node"/>
            <dgm:constrLst>
              <dgm:constr type="tMarg" refType="primFontSz" fact="0.2"/>
              <dgm:constr type="bMarg" refType="primFontSz" fact="0.2"/>
              <dgm:constr type="lMarg" refType="primFontSz" fact="0.2"/>
              <dgm:constr type="rMarg" refType="primFontSz" fact="0.2"/>
            </dgm:constrLst>
            <dgm:ruleLst>
              <dgm:rule type="primFontSz" val="5" fact="NaN" max="NaN"/>
            </dgm:ruleLst>
          </dgm:layoutNode>
          <dgm:choose name="Name59">
            <dgm:if name="Name60" axis="ch" ptType="node" func="cnt" op="gte" val="1">
              <dgm:layoutNode name="cycle_1">
                <dgm:choose name="Name61">
                  <dgm:if name="Name62" func="var" arg="dir" op="equ" val="norm">
                    <dgm:choose name="Name63">
                      <dgm:if name="Name64" axis="ch" ptType="node" func="cnt" op="equ" val="1">
                        <dgm:choose name="Name65">
                          <dgm:if name="Name66" axis="ch ch" ptType="node node" st="1 1" cnt="1 0" func="cnt" op="equ" val="1">
                            <dgm:alg type="cycle">
                              <dgm:param type="ctrShpMap" val="fNode"/>
                              <dgm:param type="stAng" val="90"/>
                            </dgm:alg>
                          </dgm:if>
                          <dgm:if name="Name67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90"/>
                            </dgm:alg>
                          </dgm:if>
                          <dgm:else name="Name68">
                            <dgm:alg type="cycle">
                              <dgm:param type="ctrShpMap" val="fNode"/>
                              <dgm:param type="stAng" val="0"/>
                              <dgm:param type="spanAng" val="180"/>
                            </dgm:alg>
                          </dgm:else>
                        </dgm:choose>
                      </dgm:if>
                      <dgm:if name="Name69" axis="ch" ptType="node" func="cnt" op="equ" val="2">
                        <dgm:choose name="Name70">
                          <dgm:if name="Name71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72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73">
                            <dgm:alg type="cycle">
                              <dgm:param type="ctrShpMap" val="fNode"/>
                              <dgm:param type="stAng" val="270"/>
                              <dgm:param type="spanAng" val="180"/>
                            </dgm:alg>
                          </dgm:else>
                        </dgm:choose>
                      </dgm:if>
                      <dgm:if name="Name74" axis="ch" ptType="node" func="cnt" op="equ" val="3">
                        <dgm:choose name="Name75">
                          <dgm:if name="Name76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77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78">
                            <dgm:alg type="cycle">
                              <dgm:param type="ctrShpMap" val="fNode"/>
                              <dgm:param type="stAng" val="270"/>
                              <dgm:param type="spanAng" val="180"/>
                            </dgm:alg>
                          </dgm:else>
                        </dgm:choose>
                      </dgm:if>
                      <dgm:if name="Name79" axis="ch" ptType="node" func="cnt" op="equ" val="4">
                        <dgm:choose name="Name80">
                          <dgm:if name="Name81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82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83">
                            <dgm:alg type="cycle">
                              <dgm:param type="ctrShpMap" val="fNode"/>
                              <dgm:param type="stAng" val="292.5"/>
                              <dgm:param type="spanAng" val="135"/>
                            </dgm:alg>
                          </dgm:else>
                        </dgm:choose>
                      </dgm:if>
                      <dgm:if name="Name84" axis="ch" ptType="node" func="cnt" op="equ" val="5">
                        <dgm:choose name="Name85">
                          <dgm:if name="Name86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87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88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89" axis="ch" ptType="node" func="cnt" op="equ" val="6">
                        <dgm:choose name="Name90">
                          <dgm:if name="Name91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92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93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94" axis="ch" ptType="node" func="cnt" op="gte" val="7">
                        <dgm:choose name="Name95">
                          <dgm:if name="Name96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97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98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99"/>
                    </dgm:choose>
                  </dgm:if>
                  <dgm:else name="Name100">
                    <dgm:choose name="Name101">
                      <dgm:if name="Name102" axis="ch" ptType="node" func="cnt" op="equ" val="1">
                        <dgm:choose name="Name103">
                          <dgm:if name="Name104" axis="ch ch" ptType="node node" st="1 1" cnt="1 0" func="cnt" op="equ" val="1">
                            <dgm:alg type="cycle">
                              <dgm:param type="ctrShpMap" val="fNode"/>
                              <dgm:param type="stAng" val="270"/>
                            </dgm:alg>
                          </dgm:if>
                          <dgm:if name="Name105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-90"/>
                            </dgm:alg>
                          </dgm:if>
                          <dgm:else name="Name106">
                            <dgm:alg type="cycle">
                              <dgm:param type="ctrShpMap" val="fNode"/>
                              <dgm:param type="stAng" val="0"/>
                              <dgm:param type="spanAng" val="-180"/>
                            </dgm:alg>
                          </dgm:else>
                        </dgm:choose>
                      </dgm:if>
                      <dgm:if name="Name107" axis="ch" ptType="node" func="cnt" op="equ" val="2">
                        <dgm:choose name="Name108">
                          <dgm:if name="Name109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10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11">
                            <dgm:alg type="cycle">
                              <dgm:param type="ctrShpMap" val="fNode"/>
                              <dgm:param type="stAng" val="90"/>
                              <dgm:param type="spanAng" val="-180"/>
                            </dgm:alg>
                          </dgm:else>
                        </dgm:choose>
                      </dgm:if>
                      <dgm:if name="Name112" axis="ch" ptType="node" func="cnt" op="equ" val="3">
                        <dgm:choose name="Name113">
                          <dgm:if name="Name114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15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16">
                            <dgm:alg type="cycle">
                              <dgm:param type="ctrShpMap" val="fNode"/>
                              <dgm:param type="stAng" val="90"/>
                              <dgm:param type="spanAng" val="-180"/>
                            </dgm:alg>
                          </dgm:else>
                        </dgm:choose>
                      </dgm:if>
                      <dgm:if name="Name117" axis="ch" ptType="node" func="cnt" op="equ" val="4">
                        <dgm:choose name="Name118">
                          <dgm:if name="Name119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20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21">
                            <dgm:alg type="cycle">
                              <dgm:param type="ctrShpMap" val="fNode"/>
                              <dgm:param type="stAng" val="67.5"/>
                              <dgm:param type="spanAng" val="-135"/>
                            </dgm:alg>
                          </dgm:else>
                        </dgm:choose>
                      </dgm:if>
                      <dgm:if name="Name122" axis="ch" ptType="node" func="cnt" op="equ" val="5">
                        <dgm:choose name="Name123">
                          <dgm:if name="Name124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25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26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127" axis="ch" ptType="node" func="cnt" op="equ" val="6">
                        <dgm:choose name="Name128">
                          <dgm:if name="Name129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30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31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132" axis="ch" ptType="node" func="cnt" op="gte" val="7">
                        <dgm:choose name="Name133">
                          <dgm:if name="Name134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35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36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137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138" axis="ch" ptType="node" cnt="1">
                  <dgm:layoutNode name="childCenter1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139" axis="ch">
                    <dgm:forEach name="Name140" axis="self" ptType="parTrans">
                      <dgm:layoutNode name="Name141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142" axis="self" ptType="node">
                      <dgm:layoutNode name="text1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143" axis="ch" ptType="parTrans" cnt="1">
                <dgm:layoutNode name="Name144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1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145"/>
          </dgm:choose>
          <dgm:choose name="Name146">
            <dgm:if name="Name147" axis="ch" ptType="node" func="cnt" op="gte" val="2">
              <dgm:layoutNode name="cycle_2">
                <dgm:choose name="Name148">
                  <dgm:if name="Name149" func="var" arg="dir" op="equ" val="norm">
                    <dgm:choose name="Name150">
                      <dgm:if name="Name151" axis="ch" ptType="node" func="cnt" op="equ" val="2">
                        <dgm:choose name="Name152">
                          <dgm:if name="Name153" axis="ch ch" ptType="node node" st="2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154" axis="ch ch" ptType="node node" st="2 1" cnt="1 0" func="cnt" op="equ" val="2">
                            <dgm:alg type="cycle">
                              <dgm:param type="ctrShpMap" val="fNode"/>
                              <dgm:param type="stAng" val="135"/>
                              <dgm:param type="spanAng" val="90"/>
                            </dgm:alg>
                          </dgm:if>
                          <dgm:else name="Name155">
                            <dgm:alg type="cycle">
                              <dgm:param type="ctrShpMap" val="fNode"/>
                              <dgm:param type="stAng" val="90"/>
                              <dgm:param type="spanAng" val="180"/>
                            </dgm:alg>
                          </dgm:else>
                        </dgm:choose>
                      </dgm:if>
                      <dgm:if name="Name156" axis="ch" ptType="node" func="cnt" op="equ" val="3">
                        <dgm:choose name="Name157">
                          <dgm:if name="Name158" axis="ch ch" ptType="node node" st="2 1" cnt="1 0" func="cnt" op="equ" val="1">
                            <dgm:alg type="cycle">
                              <dgm:param type="ctrShpMap" val="fNode"/>
                              <dgm:param type="stAng" val="120"/>
                              <dgm:param type="horzAlign" val="r"/>
                              <dgm:param type="vertAlign" val="b"/>
                            </dgm:alg>
                          </dgm:if>
                          <dgm:if name="Name159" axis="ch ch" ptType="node node" st="2 1" cnt="1 0" func="cnt" op="equ" val="2">
                            <dgm:alg type="cycle">
                              <dgm:param type="ctrShpMap" val="fNode"/>
                              <dgm:param type="stAng" val="75"/>
                              <dgm:param type="spanAng" val="90"/>
                              <dgm:param type="horzAlign" val="r"/>
                              <dgm:param type="vertAlign" val="b"/>
                            </dgm:alg>
                          </dgm:if>
                          <dgm:else name="Name160">
                            <dgm:alg type="cycle">
                              <dgm:param type="ctrShpMap" val="fNode"/>
                              <dgm:param type="stAng" val="30"/>
                              <dgm:param type="spanAng" val="180"/>
                            </dgm:alg>
                          </dgm:else>
                        </dgm:choose>
                      </dgm:if>
                      <dgm:if name="Name161" axis="ch" ptType="node" func="cnt" op="equ" val="4">
                        <dgm:choose name="Name162">
                          <dgm:if name="Name163" axis="ch ch" ptType="node node" st="2 1" cnt="1 0" func="cnt" op="equ" val="1">
                            <dgm:alg type="cycle">
                              <dgm:param type="ctrShpMap" val="fNode"/>
                              <dgm:param type="stAng" val="90"/>
                            </dgm:alg>
                          </dgm:if>
                          <dgm:if name="Name164" axis="ch ch" ptType="node node" st="2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90"/>
                            </dgm:alg>
                          </dgm:if>
                          <dgm:else name="Name165">
                            <dgm:alg type="cycle">
                              <dgm:param type="ctrShpMap" val="fNode"/>
                              <dgm:param type="stAng" val="22.5"/>
                              <dgm:param type="spanAng" val="135"/>
                            </dgm:alg>
                          </dgm:else>
                        </dgm:choose>
                      </dgm:if>
                      <dgm:if name="Name166" axis="ch" ptType="node" func="cnt" op="equ" val="5">
                        <dgm:choose name="Name167">
                          <dgm:if name="Name168" axis="ch ch" ptType="node node" st="2 1" cnt="1 0" func="cnt" op="equ" val="1">
                            <dgm:alg type="cycle">
                              <dgm:param type="ctrShpMap" val="fNode"/>
                              <dgm:param type="stAng" val="72"/>
                            </dgm:alg>
                          </dgm:if>
                          <dgm:if name="Name169" axis="ch ch" ptType="node node" st="2 1" cnt="1 0" func="cnt" op="equ" val="2">
                            <dgm:alg type="cycle">
                              <dgm:param type="ctrShpMap" val="fNode"/>
                              <dgm:param type="stAng" val="27"/>
                              <dgm:param type="spanAng" val="90"/>
                            </dgm:alg>
                          </dgm:if>
                          <dgm:else name="Name170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171" axis="ch" ptType="node" func="cnt" op="equ" val="6">
                        <dgm:choose name="Name172">
                          <dgm:if name="Name173" axis="ch ch" ptType="node node" st="2 1" cnt="1 0" func="cnt" op="equ" val="1">
                            <dgm:alg type="cycle">
                              <dgm:param type="ctrShpMap" val="fNode"/>
                              <dgm:param type="stAng" val="60"/>
                            </dgm:alg>
                          </dgm:if>
                          <dgm:if name="Name174" axis="ch ch" ptType="node node" st="2 1" cnt="1 0" func="cnt" op="equ" val="2">
                            <dgm:alg type="cycle">
                              <dgm:param type="ctrShpMap" val="fNode"/>
                              <dgm:param type="stAng" val="15"/>
                              <dgm:param type="spanAng" val="90"/>
                            </dgm:alg>
                          </dgm:if>
                          <dgm:else name="Name175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176" axis="ch" ptType="node" func="cnt" op="gte" val="7">
                        <dgm:choose name="Name177">
                          <dgm:if name="Name178" axis="ch ch" ptType="node node" st="2 1" cnt="1 0" func="cnt" op="equ" val="1">
                            <dgm:alg type="cycle">
                              <dgm:param type="ctrShpMap" val="fNode"/>
                              <dgm:param type="stAng" val="51"/>
                            </dgm:alg>
                          </dgm:if>
                          <dgm:if name="Name179" axis="ch ch" ptType="node node" st="2 1" cnt="1 0" func="cnt" op="equ" val="2">
                            <dgm:alg type="cycle">
                              <dgm:param type="ctrShpMap" val="fNode"/>
                              <dgm:param type="stAng" val="6"/>
                              <dgm:param type="spanAng" val="90"/>
                            </dgm:alg>
                          </dgm:if>
                          <dgm:else name="Name180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181"/>
                    </dgm:choose>
                  </dgm:if>
                  <dgm:else name="Name182">
                    <dgm:choose name="Name183">
                      <dgm:if name="Name184" axis="ch" ptType="node" func="cnt" op="equ" val="2">
                        <dgm:choose name="Name185">
                          <dgm:if name="Name186" axis="ch ch" ptType="node node" st="2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187" axis="ch ch" ptType="node node" st="2 1" cnt="1 0" func="cnt" op="equ" val="2">
                            <dgm:alg type="cycle">
                              <dgm:param type="ctrShpMap" val="fNode"/>
                              <dgm:param type="stAng" val="225"/>
                              <dgm:param type="spanAng" val="-90"/>
                            </dgm:alg>
                          </dgm:if>
                          <dgm:else name="Name188">
                            <dgm:alg type="cycle">
                              <dgm:param type="ctrShpMap" val="fNode"/>
                              <dgm:param type="stAng" val="270"/>
                              <dgm:param type="spanAng" val="-180"/>
                            </dgm:alg>
                          </dgm:else>
                        </dgm:choose>
                      </dgm:if>
                      <dgm:if name="Name189" axis="ch" ptType="node" func="cnt" op="equ" val="3">
                        <dgm:choose name="Name190">
                          <dgm:if name="Name191" axis="ch ch" ptType="node node" st="2 1" cnt="1 0" func="cnt" op="equ" val="1">
                            <dgm:alg type="cycle">
                              <dgm:param type="ctrShpMap" val="fNode"/>
                              <dgm:param type="stAng" val="240"/>
                              <dgm:param type="horzAlign" val="l"/>
                              <dgm:param type="vertAlign" val="b"/>
                            </dgm:alg>
                          </dgm:if>
                          <dgm:if name="Name192" axis="ch ch" ptType="node node" st="2 1" cnt="1 0" func="cnt" op="equ" val="2">
                            <dgm:alg type="cycle">
                              <dgm:param type="ctrShpMap" val="fNode"/>
                              <dgm:param type="stAng" val="285"/>
                              <dgm:param type="spanAng" val="-90"/>
                              <dgm:param type="horzAlign" val="l"/>
                              <dgm:param type="vertAlign" val="b"/>
                            </dgm:alg>
                          </dgm:if>
                          <dgm:else name="Name193">
                            <dgm:alg type="cycle">
                              <dgm:param type="ctrShpMap" val="fNode"/>
                              <dgm:param type="stAng" val="330"/>
                              <dgm:param type="spanAng" val="-180"/>
                            </dgm:alg>
                          </dgm:else>
                        </dgm:choose>
                      </dgm:if>
                      <dgm:if name="Name194" axis="ch" ptType="node" func="cnt" op="equ" val="4">
                        <dgm:choose name="Name195">
                          <dgm:if name="Name196" axis="ch ch" ptType="node node" st="2 1" cnt="1 0" func="cnt" op="equ" val="1">
                            <dgm:alg type="cycle">
                              <dgm:param type="ctrShpMap" val="fNode"/>
                              <dgm:param type="stAng" val="270"/>
                            </dgm:alg>
                          </dgm:if>
                          <dgm:if name="Name197" axis="ch ch" ptType="node node" st="2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-90"/>
                            </dgm:alg>
                          </dgm:if>
                          <dgm:else name="Name198">
                            <dgm:alg type="cycle">
                              <dgm:param type="ctrShpMap" val="fNode"/>
                              <dgm:param type="stAng" val="337.5"/>
                              <dgm:param type="spanAng" val="-135"/>
                            </dgm:alg>
                          </dgm:else>
                        </dgm:choose>
                      </dgm:if>
                      <dgm:if name="Name199" axis="ch" ptType="node" func="cnt" op="equ" val="5">
                        <dgm:choose name="Name200">
                          <dgm:if name="Name201" axis="ch ch" ptType="node node" st="2 1" cnt="1 0" func="cnt" op="equ" val="1">
                            <dgm:alg type="cycle">
                              <dgm:param type="ctrShpMap" val="fNode"/>
                              <dgm:param type="stAng" val="288"/>
                            </dgm:alg>
                          </dgm:if>
                          <dgm:if name="Name202" axis="ch ch" ptType="node node" st="2 1" cnt="1 0" func="cnt" op="equ" val="2">
                            <dgm:alg type="cycle">
                              <dgm:param type="ctrShpMap" val="fNode"/>
                              <dgm:param type="stAng" val="333"/>
                              <dgm:param type="spanAng" val="-90"/>
                            </dgm:alg>
                          </dgm:if>
                          <dgm:else name="Name203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204" axis="ch" ptType="node" func="cnt" op="equ" val="6">
                        <dgm:choose name="Name205">
                          <dgm:if name="Name206" axis="ch ch" ptType="node node" st="2 1" cnt="1 0" func="cnt" op="equ" val="1">
                            <dgm:alg type="cycle">
                              <dgm:param type="ctrShpMap" val="fNode"/>
                              <dgm:param type="stAng" val="300"/>
                            </dgm:alg>
                          </dgm:if>
                          <dgm:if name="Name207" axis="ch ch" ptType="node node" st="2 1" cnt="1 0" func="cnt" op="equ" val="2">
                            <dgm:alg type="cycle">
                              <dgm:param type="ctrShpMap" val="fNode"/>
                              <dgm:param type="stAng" val="345"/>
                              <dgm:param type="spanAng" val="-90"/>
                            </dgm:alg>
                          </dgm:if>
                          <dgm:else name="Name208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209" axis="ch" ptType="node" func="cnt" op="gte" val="7">
                        <dgm:choose name="Name210">
                          <dgm:if name="Name211" axis="ch ch" ptType="node node" st="2 1" cnt="1 0" func="cnt" op="equ" val="1">
                            <dgm:alg type="cycle">
                              <dgm:param type="ctrShpMap" val="fNode"/>
                              <dgm:param type="stAng" val="308"/>
                            </dgm:alg>
                          </dgm:if>
                          <dgm:if name="Name212" axis="ch ch" ptType="node node" st="2 1" cnt="1 0" func="cnt" op="equ" val="2">
                            <dgm:alg type="cycle">
                              <dgm:param type="ctrShpMap" val="fNode"/>
                              <dgm:param type="stAng" val="353"/>
                              <dgm:param type="spanAng" val="-90"/>
                            </dgm:alg>
                          </dgm:if>
                          <dgm:else name="Name213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214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215" axis="ch" ptType="node" st="2" cnt="1">
                  <dgm:layoutNode name="childCenter2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216" axis="ch">
                    <dgm:forEach name="Name217" axis="self" ptType="parTrans">
                      <dgm:layoutNode name="Name218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219" axis="self" ptType="node">
                      <dgm:layoutNode name="text2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220" axis="ch" ptType="parTrans" st="2" cnt="1">
                <dgm:layoutNode name="Name221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222"/>
          </dgm:choose>
          <dgm:choose name="Name223">
            <dgm:if name="Name224" axis="ch" ptType="node" func="cnt" op="gte" val="3">
              <dgm:layoutNode name="cycle_3">
                <dgm:choose name="Name225">
                  <dgm:if name="Name226" func="var" arg="dir" op="equ" val="norm">
                    <dgm:choose name="Name227">
                      <dgm:if name="Name228" axis="ch" ptType="node" func="cnt" op="equ" val="3">
                        <dgm:choose name="Name229">
                          <dgm:if name="Name230" axis="ch ch" ptType="node node" st="3 1" cnt="1 0" func="cnt" op="equ" val="1">
                            <dgm:alg type="cycle">
                              <dgm:param type="ctrShpMap" val="fNode"/>
                              <dgm:param type="stAng" val="240"/>
                              <dgm:param type="horzAlign" val="l"/>
                              <dgm:param type="vertAlign" val="b"/>
                            </dgm:alg>
                          </dgm:if>
                          <dgm:if name="Name231" axis="ch ch" ptType="node node" st="3 1" cnt="1 0" func="cnt" op="equ" val="2">
                            <dgm:alg type="cycle">
                              <dgm:param type="ctrShpMap" val="fNode"/>
                              <dgm:param type="stAng" val="195"/>
                              <dgm:param type="spanAng" val="90"/>
                              <dgm:param type="horzAlign" val="l"/>
                              <dgm:param type="vertAlign" val="b"/>
                            </dgm:alg>
                          </dgm:if>
                          <dgm:else name="Name232">
                            <dgm:alg type="cycle">
                              <dgm:param type="ctrShpMap" val="fNode"/>
                              <dgm:param type="stAng" val="150"/>
                              <dgm:param type="spanAng" val="180"/>
                            </dgm:alg>
                          </dgm:else>
                        </dgm:choose>
                      </dgm:if>
                      <dgm:if name="Name233" axis="ch" ptType="node" func="cnt" op="equ" val="4">
                        <dgm:choose name="Name234">
                          <dgm:if name="Name235" axis="ch ch" ptType="node node" st="3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236" axis="ch ch" ptType="node node" st="3 1" cnt="1 0" func="cnt" op="equ" val="2">
                            <dgm:alg type="cycle">
                              <dgm:param type="ctrShpMap" val="fNode"/>
                              <dgm:param type="stAng" val="135"/>
                              <dgm:param type="spanAng" val="90"/>
                            </dgm:alg>
                          </dgm:if>
                          <dgm:else name="Name237">
                            <dgm:alg type="cycle">
                              <dgm:param type="ctrShpMap" val="fNode"/>
                              <dgm:param type="stAng" val="112.5"/>
                              <dgm:param type="spanAng" val="135"/>
                            </dgm:alg>
                          </dgm:else>
                        </dgm:choose>
                      </dgm:if>
                      <dgm:if name="Name238" axis="ch" ptType="node" func="cnt" op="equ" val="5">
                        <dgm:choose name="Name239">
                          <dgm:if name="Name240" axis="ch ch" ptType="node node" st="3 1" cnt="1 0" func="cnt" op="equ" val="1">
                            <dgm:alg type="cycle">
                              <dgm:param type="ctrShpMap" val="fNode"/>
                              <dgm:param type="stAng" val="144"/>
                            </dgm:alg>
                          </dgm:if>
                          <dgm:if name="Name241" axis="ch ch" ptType="node node" st="3 1" cnt="1 0" func="cnt" op="equ" val="2">
                            <dgm:alg type="cycle">
                              <dgm:param type="ctrShpMap" val="fNode"/>
                              <dgm:param type="stAng" val="99"/>
                              <dgm:param type="spanAng" val="90"/>
                            </dgm:alg>
                          </dgm:if>
                          <dgm:else name="Name242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243" axis="ch" ptType="node" func="cnt" op="equ" val="6">
                        <dgm:choose name="Name244">
                          <dgm:if name="Name245" axis="ch ch" ptType="node node" st="3 1" cnt="1 0" func="cnt" op="equ" val="1">
                            <dgm:alg type="cycle">
                              <dgm:param type="ctrShpMap" val="fNode"/>
                              <dgm:param type="stAng" val="120"/>
                            </dgm:alg>
                          </dgm:if>
                          <dgm:if name="Name246" axis="ch ch" ptType="node node" st="3 1" cnt="1 0" func="cnt" op="equ" val="2">
                            <dgm:alg type="cycle">
                              <dgm:param type="ctrShpMap" val="fNode"/>
                              <dgm:param type="stAng" val="75"/>
                              <dgm:param type="spanAng" val="90"/>
                            </dgm:alg>
                          </dgm:if>
                          <dgm:else name="Name247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248" axis="ch" ptType="node" func="cnt" op="gte" val="7">
                        <dgm:choose name="Name249">
                          <dgm:if name="Name250" axis="ch ch" ptType="node node" st="3 1" cnt="1 0" func="cnt" op="equ" val="1">
                            <dgm:alg type="cycle">
                              <dgm:param type="ctrShpMap" val="fNode"/>
                              <dgm:param type="stAng" val="102"/>
                            </dgm:alg>
                          </dgm:if>
                          <dgm:if name="Name251" axis="ch ch" ptType="node node" st="3 1" cnt="1 0" func="cnt" op="equ" val="2">
                            <dgm:alg type="cycle">
                              <dgm:param type="ctrShpMap" val="fNode"/>
                              <dgm:param type="stAng" val="57"/>
                              <dgm:param type="spanAng" val="90"/>
                            </dgm:alg>
                          </dgm:if>
                          <dgm:else name="Name252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253"/>
                    </dgm:choose>
                  </dgm:if>
                  <dgm:else name="Name254">
                    <dgm:choose name="Name255">
                      <dgm:if name="Name256" axis="ch" ptType="node" func="cnt" op="equ" val="3">
                        <dgm:choose name="Name257">
                          <dgm:if name="Name258" axis="ch ch" ptType="node node" st="3 1" cnt="1 0" func="cnt" op="equ" val="1">
                            <dgm:alg type="cycle">
                              <dgm:param type="ctrShpMap" val="fNode"/>
                              <dgm:param type="stAng" val="120"/>
                              <dgm:param type="horzAlign" val="r"/>
                              <dgm:param type="vertAlign" val="b"/>
                            </dgm:alg>
                          </dgm:if>
                          <dgm:if name="Name259" axis="ch ch" ptType="node node" st="3 1" cnt="1 0" func="cnt" op="equ" val="2">
                            <dgm:alg type="cycle">
                              <dgm:param type="ctrShpMap" val="fNode"/>
                              <dgm:param type="stAng" val="165"/>
                              <dgm:param type="spanAng" val="-90"/>
                              <dgm:param type="horzAlign" val="r"/>
                              <dgm:param type="vertAlign" val="b"/>
                            </dgm:alg>
                          </dgm:if>
                          <dgm:else name="Name260">
                            <dgm:alg type="cycle">
                              <dgm:param type="ctrShpMap" val="fNode"/>
                              <dgm:param type="stAng" val="210"/>
                              <dgm:param type="spanAng" val="-180"/>
                            </dgm:alg>
                          </dgm:else>
                        </dgm:choose>
                      </dgm:if>
                      <dgm:if name="Name261" axis="ch" ptType="node" func="cnt" op="equ" val="4">
                        <dgm:choose name="Name262">
                          <dgm:if name="Name263" axis="ch ch" ptType="node node" st="3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264" axis="ch ch" ptType="node node" st="3 1" cnt="1 0" func="cnt" op="equ" val="2">
                            <dgm:alg type="cycle">
                              <dgm:param type="ctrShpMap" val="fNode"/>
                              <dgm:param type="stAng" val="225"/>
                              <dgm:param type="spanAng" val="-90"/>
                            </dgm:alg>
                          </dgm:if>
                          <dgm:else name="Name265">
                            <dgm:alg type="cycle">
                              <dgm:param type="ctrShpMap" val="fNode"/>
                              <dgm:param type="stAng" val="247.5"/>
                              <dgm:param type="spanAng" val="-135"/>
                            </dgm:alg>
                          </dgm:else>
                        </dgm:choose>
                      </dgm:if>
                      <dgm:if name="Name266" axis="ch" ptType="node" func="cnt" op="equ" val="5">
                        <dgm:choose name="Name267">
                          <dgm:if name="Name268" axis="ch ch" ptType="node node" st="3 1" cnt="1 0" func="cnt" op="equ" val="1">
                            <dgm:alg type="cycle">
                              <dgm:param type="ctrShpMap" val="fNode"/>
                              <dgm:param type="stAng" val="216"/>
                            </dgm:alg>
                          </dgm:if>
                          <dgm:if name="Name269" axis="ch ch" ptType="node node" st="3 1" cnt="1 0" func="cnt" op="equ" val="2">
                            <dgm:alg type="cycle">
                              <dgm:param type="ctrShpMap" val="fNode"/>
                              <dgm:param type="stAng" val="261"/>
                              <dgm:param type="spanAng" val="-90"/>
                            </dgm:alg>
                          </dgm:if>
                          <dgm:else name="Name270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271" axis="ch" ptType="node" func="cnt" op="equ" val="6">
                        <dgm:choose name="Name272">
                          <dgm:if name="Name273" axis="ch ch" ptType="node node" st="3 1" cnt="1 0" func="cnt" op="equ" val="1">
                            <dgm:alg type="cycle">
                              <dgm:param type="ctrShpMap" val="fNode"/>
                              <dgm:param type="stAng" val="240"/>
                            </dgm:alg>
                          </dgm:if>
                          <dgm:if name="Name274" axis="ch ch" ptType="node node" st="3 1" cnt="1 0" func="cnt" op="equ" val="2">
                            <dgm:alg type="cycle">
                              <dgm:param type="ctrShpMap" val="fNode"/>
                              <dgm:param type="stAng" val="285"/>
                              <dgm:param type="spanAng" val="-90"/>
                            </dgm:alg>
                          </dgm:if>
                          <dgm:else name="Name275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276" axis="ch" ptType="node" func="cnt" op="gte" val="7">
                        <dgm:choose name="Name277">
                          <dgm:if name="Name278" axis="ch ch" ptType="node node" st="3 1" cnt="1 0" func="cnt" op="equ" val="1">
                            <dgm:alg type="cycle">
                              <dgm:param type="ctrShpMap" val="fNode"/>
                              <dgm:param type="stAng" val="257"/>
                            </dgm:alg>
                          </dgm:if>
                          <dgm:if name="Name279" axis="ch ch" ptType="node node" st="3 1" cnt="1 0" func="cnt" op="equ" val="2">
                            <dgm:alg type="cycle">
                              <dgm:param type="ctrShpMap" val="fNode"/>
                              <dgm:param type="stAng" val="302"/>
                              <dgm:param type="spanAng" val="-90"/>
                            </dgm:alg>
                          </dgm:if>
                          <dgm:else name="Name280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281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282" axis="ch" ptType="node" st="3" cnt="1">
                  <dgm:layoutNode name="childCenter3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283" axis="ch">
                    <dgm:forEach name="Name284" axis="self" ptType="parTrans">
                      <dgm:layoutNode name="Name285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286" axis="self" ptType="node">
                      <dgm:layoutNode name="text3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287" axis="ch" ptType="parTrans" st="3" cnt="1">
                <dgm:layoutNode name="Name288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3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289"/>
          </dgm:choose>
          <dgm:choose name="Name290">
            <dgm:if name="Name291" axis="ch" ptType="node" func="cnt" op="gte" val="4">
              <dgm:layoutNode name="cycle_4">
                <dgm:choose name="Name292">
                  <dgm:if name="Name293" func="var" arg="dir" op="equ" val="norm">
                    <dgm:choose name="Name294">
                      <dgm:if name="Name295" axis="ch" ptType="node" func="cnt" op="equ" val="4">
                        <dgm:choose name="Name296">
                          <dgm:if name="Name297" axis="ch ch" ptType="node node" st="4 1" cnt="1 0" func="cnt" op="equ" val="1">
                            <dgm:alg type="cycle">
                              <dgm:param type="ctrShpMap" val="fNode"/>
                              <dgm:param type="stAng" val="270"/>
                            </dgm:alg>
                          </dgm:if>
                          <dgm:if name="Name298" axis="ch ch" ptType="node node" st="4 1" cnt="1 0" func="cnt" op="equ" val="2">
                            <dgm:alg type="cycle">
                              <dgm:param type="ctrShpMap" val="fNode"/>
                              <dgm:param type="stAng" val="225"/>
                              <dgm:param type="spanAng" val="90"/>
                            </dgm:alg>
                          </dgm:if>
                          <dgm:else name="Name299">
                            <dgm:alg type="cycle">
                              <dgm:param type="ctrShpMap" val="fNode"/>
                              <dgm:param type="stAng" val="202.5"/>
                              <dgm:param type="spanAng" val="135"/>
                            </dgm:alg>
                          </dgm:else>
                        </dgm:choose>
                      </dgm:if>
                      <dgm:if name="Name300" axis="ch" ptType="node" func="cnt" op="equ" val="5">
                        <dgm:choose name="Name301">
                          <dgm:if name="Name302" axis="ch ch" ptType="node node" st="4 1" cnt="1 0" func="cnt" op="equ" val="1">
                            <dgm:alg type="cycle">
                              <dgm:param type="ctrShpMap" val="fNode"/>
                              <dgm:param type="stAng" val="216"/>
                            </dgm:alg>
                          </dgm:if>
                          <dgm:if name="Name303" axis="ch ch" ptType="node node" st="4 1" cnt="1 0" func="cnt" op="equ" val="2">
                            <dgm:alg type="cycle">
                              <dgm:param type="ctrShpMap" val="fNode"/>
                              <dgm:param type="stAng" val="171"/>
                              <dgm:param type="spanAng" val="90"/>
                            </dgm:alg>
                          </dgm:if>
                          <dgm:else name="Name304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305" axis="ch" ptType="node" func="cnt" op="equ" val="6">
                        <dgm:choose name="Name306">
                          <dgm:if name="Name307" axis="ch ch" ptType="node node" st="4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308" axis="ch ch" ptType="node node" st="4 1" cnt="1 0" func="cnt" op="equ" val="2">
                            <dgm:alg type="cycle">
                              <dgm:param type="ctrShpMap" val="fNode"/>
                              <dgm:param type="stAng" val="135"/>
                              <dgm:param type="spanAng" val="90"/>
                            </dgm:alg>
                          </dgm:if>
                          <dgm:else name="Name309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310" axis="ch" ptType="node" func="cnt" op="gte" val="7">
                        <dgm:choose name="Name311">
                          <dgm:if name="Name312" axis="ch ch" ptType="node node" st="4 1" cnt="1 0" func="cnt" op="equ" val="1">
                            <dgm:alg type="cycle">
                              <dgm:param type="ctrShpMap" val="fNode"/>
                              <dgm:param type="stAng" val="154"/>
                            </dgm:alg>
                          </dgm:if>
                          <dgm:if name="Name313" axis="ch ch" ptType="node node" st="4 1" cnt="1 0" func="cnt" op="equ" val="2">
                            <dgm:alg type="cycle">
                              <dgm:param type="ctrShpMap" val="fNode"/>
                              <dgm:param type="stAng" val="109"/>
                              <dgm:param type="spanAng" val="90"/>
                            </dgm:alg>
                          </dgm:if>
                          <dgm:else name="Name314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315"/>
                    </dgm:choose>
                  </dgm:if>
                  <dgm:else name="Name316">
                    <dgm:choose name="Name317">
                      <dgm:if name="Name318" axis="ch" ptType="node" func="cnt" op="equ" val="4">
                        <dgm:choose name="Name319">
                          <dgm:if name="Name320" axis="ch ch" ptType="node node" st="4 1" cnt="1 0" func="cnt" op="equ" val="1">
                            <dgm:alg type="cycle">
                              <dgm:param type="ctrShpMap" val="fNode"/>
                              <dgm:param type="stAng" val="90"/>
                            </dgm:alg>
                          </dgm:if>
                          <dgm:if name="Name321" axis="ch ch" ptType="node node" st="4 1" cnt="1 0" func="cnt" op="equ" val="2">
                            <dgm:alg type="cycle">
                              <dgm:param type="ctrShpMap" val="fNode"/>
                              <dgm:param type="stAng" val="135"/>
                              <dgm:param type="spanAng" val="-90"/>
                            </dgm:alg>
                          </dgm:if>
                          <dgm:else name="Name322">
                            <dgm:alg type="cycle">
                              <dgm:param type="ctrShpMap" val="fNode"/>
                              <dgm:param type="stAng" val="157.5"/>
                              <dgm:param type="spanAng" val="-135"/>
                            </dgm:alg>
                          </dgm:else>
                        </dgm:choose>
                      </dgm:if>
                      <dgm:if name="Name323" axis="ch" ptType="node" func="cnt" op="equ" val="5">
                        <dgm:choose name="Name324">
                          <dgm:if name="Name325" axis="ch ch" ptType="node node" st="4 1" cnt="1 0" func="cnt" op="equ" val="1">
                            <dgm:alg type="cycle">
                              <dgm:param type="ctrShpMap" val="fNode"/>
                              <dgm:param type="stAng" val="144"/>
                            </dgm:alg>
                          </dgm:if>
                          <dgm:if name="Name326" axis="ch ch" ptType="node node" st="4 1" cnt="1 0" func="cnt" op="equ" val="2">
                            <dgm:alg type="cycle">
                              <dgm:param type="ctrShpMap" val="fNode"/>
                              <dgm:param type="stAng" val="189"/>
                              <dgm:param type="spanAng" val="-90"/>
                            </dgm:alg>
                          </dgm:if>
                          <dgm:else name="Name327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328" axis="ch" ptType="node" func="cnt" op="equ" val="6">
                        <dgm:choose name="Name329">
                          <dgm:if name="Name330" axis="ch ch" ptType="node node" st="4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331" axis="ch ch" ptType="node node" st="4 1" cnt="1 0" func="cnt" op="equ" val="2">
                            <dgm:alg type="cycle">
                              <dgm:param type="ctrShpMap" val="fNode"/>
                              <dgm:param type="stAng" val="225"/>
                              <dgm:param type="spanAng" val="-90"/>
                            </dgm:alg>
                          </dgm:if>
                          <dgm:else name="Name332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333" axis="ch" ptType="node" func="cnt" op="gte" val="7">
                        <dgm:choose name="Name334">
                          <dgm:if name="Name335" axis="ch ch" ptType="node node" st="4 1" cnt="1 0" func="cnt" op="equ" val="1">
                            <dgm:alg type="cycle">
                              <dgm:param type="ctrShpMap" val="fNode"/>
                              <dgm:param type="stAng" val="205"/>
                            </dgm:alg>
                          </dgm:if>
                          <dgm:if name="Name336" axis="ch ch" ptType="node node" st="4 1" cnt="1 0" func="cnt" op="equ" val="2">
                            <dgm:alg type="cycle">
                              <dgm:param type="ctrShpMap" val="fNode"/>
                              <dgm:param type="stAng" val="250"/>
                              <dgm:param type="spanAng" val="-90"/>
                            </dgm:alg>
                          </dgm:if>
                          <dgm:else name="Name337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338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339" axis="ch" ptType="node" st="4" cnt="1">
                  <dgm:layoutNode name="childCenter4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340" axis="ch">
                    <dgm:forEach name="Name341" axis="self" ptType="parTrans">
                      <dgm:layoutNode name="Name342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343" axis="self" ptType="node">
                      <dgm:layoutNode name="text4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344" axis="ch" ptType="parTrans" st="4" cnt="1">
                <dgm:layoutNode name="Name345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4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346"/>
          </dgm:choose>
          <dgm:choose name="Name347">
            <dgm:if name="Name348" axis="ch" ptType="node" func="cnt" op="gte" val="5">
              <dgm:layoutNode name="cycle_5">
                <dgm:choose name="Name349">
                  <dgm:if name="Name350" func="var" arg="dir" op="equ" val="norm">
                    <dgm:choose name="Name351">
                      <dgm:if name="Name352" axis="ch" ptType="node" func="cnt" op="equ" val="5">
                        <dgm:choose name="Name353">
                          <dgm:if name="Name354" axis="ch ch" ptType="node node" st="5 1" cnt="1 0" func="cnt" op="equ" val="1">
                            <dgm:alg type="cycle">
                              <dgm:param type="ctrShpMap" val="fNode"/>
                              <dgm:param type="stAng" val="288"/>
                            </dgm:alg>
                          </dgm:if>
                          <dgm:if name="Name355" axis="ch ch" ptType="node node" st="5 1" cnt="1 0" func="cnt" op="equ" val="2">
                            <dgm:alg type="cycle">
                              <dgm:param type="ctrShpMap" val="fNode"/>
                              <dgm:param type="stAng" val="243"/>
                              <dgm:param type="spanAng" val="90"/>
                            </dgm:alg>
                          </dgm:if>
                          <dgm:else name="Name356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357" axis="ch" ptType="node" func="cnt" op="equ" val="6">
                        <dgm:choose name="Name358">
                          <dgm:if name="Name359" axis="ch ch" ptType="node node" st="5 1" cnt="1 0" func="cnt" op="equ" val="1">
                            <dgm:alg type="cycle">
                              <dgm:param type="ctrShpMap" val="fNode"/>
                              <dgm:param type="stAng" val="240"/>
                            </dgm:alg>
                          </dgm:if>
                          <dgm:if name="Name360" axis="ch ch" ptType="node node" st="5 1" cnt="1 0" func="cnt" op="equ" val="2">
                            <dgm:alg type="cycle">
                              <dgm:param type="ctrShpMap" val="fNode"/>
                              <dgm:param type="stAng" val="195"/>
                              <dgm:param type="spanAng" val="90"/>
                            </dgm:alg>
                          </dgm:if>
                          <dgm:else name="Name361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362" axis="ch" ptType="node" func="cnt" op="gte" val="7">
                        <dgm:choose name="Name363">
                          <dgm:if name="Name364" axis="ch ch" ptType="node node" st="5 1" cnt="1 0" func="cnt" op="equ" val="1">
                            <dgm:alg type="cycle">
                              <dgm:param type="ctrShpMap" val="fNode"/>
                              <dgm:param type="stAng" val="205"/>
                            </dgm:alg>
                          </dgm:if>
                          <dgm:if name="Name365" axis="ch ch" ptType="node node" st="5 1" cnt="1 0" func="cnt" op="equ" val="2">
                            <dgm:alg type="cycle">
                              <dgm:param type="ctrShpMap" val="fNode"/>
                              <dgm:param type="stAng" val="160"/>
                              <dgm:param type="spanAng" val="90"/>
                            </dgm:alg>
                          </dgm:if>
                          <dgm:else name="Name366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367"/>
                    </dgm:choose>
                  </dgm:if>
                  <dgm:else name="Name368">
                    <dgm:choose name="Name369">
                      <dgm:if name="Name370" axis="ch" ptType="node" func="cnt" op="equ" val="5">
                        <dgm:choose name="Name371">
                          <dgm:if name="Name372" axis="ch ch" ptType="node node" st="5 1" cnt="1 0" func="cnt" op="equ" val="1">
                            <dgm:alg type="cycle">
                              <dgm:param type="ctrShpMap" val="fNode"/>
                              <dgm:param type="stAng" val="72"/>
                            </dgm:alg>
                          </dgm:if>
                          <dgm:if name="Name373" axis="ch ch" ptType="node node" st="5 1" cnt="1 0" func="cnt" op="equ" val="2">
                            <dgm:alg type="cycle">
                              <dgm:param type="ctrShpMap" val="fNode"/>
                              <dgm:param type="stAng" val="117"/>
                              <dgm:param type="spanAng" val="-90"/>
                            </dgm:alg>
                          </dgm:if>
                          <dgm:else name="Name374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375" axis="ch" ptType="node" func="cnt" op="equ" val="6">
                        <dgm:choose name="Name376">
                          <dgm:if name="Name377" axis="ch ch" ptType="node node" st="5 1" cnt="1 0" func="cnt" op="equ" val="1">
                            <dgm:alg type="cycle">
                              <dgm:param type="ctrShpMap" val="fNode"/>
                              <dgm:param type="stAng" val="120"/>
                            </dgm:alg>
                          </dgm:if>
                          <dgm:if name="Name378" axis="ch ch" ptType="node node" st="5 1" cnt="1 0" func="cnt" op="equ" val="2">
                            <dgm:alg type="cycle">
                              <dgm:param type="ctrShpMap" val="fNode"/>
                              <dgm:param type="stAng" val="165"/>
                              <dgm:param type="spanAng" val="-90"/>
                            </dgm:alg>
                          </dgm:if>
                          <dgm:else name="Name379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380" axis="ch" ptType="node" func="cnt" op="gte" val="7">
                        <dgm:choose name="Name381">
                          <dgm:if name="Name382" axis="ch ch" ptType="node node" st="5 1" cnt="1 0" func="cnt" op="equ" val="1">
                            <dgm:alg type="cycle">
                              <dgm:param type="ctrShpMap" val="fNode"/>
                              <dgm:param type="stAng" val="154"/>
                            </dgm:alg>
                          </dgm:if>
                          <dgm:if name="Name383" axis="ch ch" ptType="node node" st="5 1" cnt="1 0" func="cnt" op="equ" val="2">
                            <dgm:alg type="cycle">
                              <dgm:param type="ctrShpMap" val="fNode"/>
                              <dgm:param type="stAng" val="199"/>
                              <dgm:param type="spanAng" val="-90"/>
                            </dgm:alg>
                          </dgm:if>
                          <dgm:else name="Name384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385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386" axis="ch" ptType="node" st="5" cnt="1">
                  <dgm:layoutNode name="childCenter5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387" axis="ch">
                    <dgm:forEach name="Name388" axis="self" ptType="parTrans">
                      <dgm:layoutNode name="Name389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390" axis="self" ptType="node">
                      <dgm:layoutNode name="text5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391" axis="ch" ptType="parTrans" st="5" cnt="1">
                <dgm:layoutNode name="Name392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5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393"/>
          </dgm:choose>
          <dgm:choose name="Name394">
            <dgm:if name="Name395" axis="ch" ptType="node" func="cnt" op="gte" val="6">
              <dgm:layoutNode name="cycle_6">
                <dgm:choose name="Name396">
                  <dgm:if name="Name397" func="var" arg="dir" op="equ" val="norm">
                    <dgm:choose name="Name398">
                      <dgm:if name="Name399" axis="ch" ptType="node" func="cnt" op="equ" val="6">
                        <dgm:choose name="Name400">
                          <dgm:if name="Name401" axis="ch ch" ptType="node node" st="6 1" cnt="1 0" func="cnt" op="equ" val="1">
                            <dgm:alg type="cycle">
                              <dgm:param type="ctrShpMap" val="fNode"/>
                              <dgm:param type="stAng" val="300"/>
                            </dgm:alg>
                          </dgm:if>
                          <dgm:if name="Name402" axis="ch ch" ptType="node node" st="6 1" cnt="1 0" func="cnt" op="equ" val="2">
                            <dgm:alg type="cycle">
                              <dgm:param type="ctrShpMap" val="fNode"/>
                              <dgm:param type="stAng" val="255"/>
                              <dgm:param type="spanAng" val="90"/>
                            </dgm:alg>
                          </dgm:if>
                          <dgm:else name="Name403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404" axis="ch" ptType="node" func="cnt" op="gte" val="7">
                        <dgm:choose name="Name405">
                          <dgm:if name="Name406" axis="ch ch" ptType="node node" st="6 1" cnt="1 0" func="cnt" op="equ" val="1">
                            <dgm:alg type="cycle">
                              <dgm:param type="ctrShpMap" val="fNode"/>
                              <dgm:param type="stAng" val="257"/>
                            </dgm:alg>
                          </dgm:if>
                          <dgm:if name="Name407" axis="ch ch" ptType="node node" st="6 1" cnt="1 0" func="cnt" op="equ" val="2">
                            <dgm:alg type="cycle">
                              <dgm:param type="ctrShpMap" val="fNode"/>
                              <dgm:param type="stAng" val="212"/>
                              <dgm:param type="spanAng" val="90"/>
                            </dgm:alg>
                          </dgm:if>
                          <dgm:else name="Name408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409"/>
                    </dgm:choose>
                  </dgm:if>
                  <dgm:else name="Name410">
                    <dgm:choose name="Name411">
                      <dgm:if name="Name412" axis="ch" ptType="node" func="cnt" op="equ" val="6">
                        <dgm:choose name="Name413">
                          <dgm:if name="Name414" axis="ch ch" ptType="node node" st="6 1" cnt="1 0" func="cnt" op="equ" val="1">
                            <dgm:alg type="cycle">
                              <dgm:param type="ctrShpMap" val="fNode"/>
                              <dgm:param type="stAng" val="60"/>
                            </dgm:alg>
                          </dgm:if>
                          <dgm:if name="Name415" axis="ch ch" ptType="node node" st="6 1" cnt="1 0" func="cnt" op="equ" val="2">
                            <dgm:alg type="cycle">
                              <dgm:param type="ctrShpMap" val="fNode"/>
                              <dgm:param type="stAng" val="105"/>
                              <dgm:param type="spanAng" val="-90"/>
                            </dgm:alg>
                          </dgm:if>
                          <dgm:else name="Name416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417" axis="ch" ptType="node" func="cnt" op="gte" val="7">
                        <dgm:choose name="Name418">
                          <dgm:if name="Name419" axis="ch ch" ptType="node node" st="6 1" cnt="1 0" func="cnt" op="equ" val="1">
                            <dgm:alg type="cycle">
                              <dgm:param type="ctrShpMap" val="fNode"/>
                              <dgm:param type="stAng" val="102"/>
                            </dgm:alg>
                          </dgm:if>
                          <dgm:if name="Name420" axis="ch ch" ptType="node node" st="6 1" cnt="1 0" func="cnt" op="equ" val="2">
                            <dgm:alg type="cycle">
                              <dgm:param type="ctrShpMap" val="fNode"/>
                              <dgm:param type="stAng" val="147"/>
                              <dgm:param type="spanAng" val="-90"/>
                            </dgm:alg>
                          </dgm:if>
                          <dgm:else name="Name421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422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423" axis="ch" ptType="node" st="6" cnt="1">
                  <dgm:layoutNode name="childCenter6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424" axis="ch">
                    <dgm:forEach name="Name425" axis="self" ptType="parTrans">
                      <dgm:layoutNode name="Name426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427" axis="self" ptType="node">
                      <dgm:layoutNode name="text6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428" axis="ch" ptType="parTrans" st="6" cnt="1">
                <dgm:layoutNode name="Name429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6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430"/>
          </dgm:choose>
          <dgm:choose name="Name431">
            <dgm:if name="Name432" axis="ch" ptType="node" func="cnt" op="gte" val="7">
              <dgm:layoutNode name="cycle_7">
                <dgm:choose name="Name433">
                  <dgm:if name="Name434" func="var" arg="dir" op="equ" val="norm">
                    <dgm:choose name="Name435">
                      <dgm:if name="Name436" axis="ch" ptType="node" func="cnt" op="gte" val="7">
                        <dgm:choose name="Name437">
                          <dgm:if name="Name438" axis="ch ch" ptType="node node" st="7 1" cnt="1 0" func="cnt" op="equ" val="1">
                            <dgm:alg type="cycle">
                              <dgm:param type="ctrShpMap" val="fNode"/>
                              <dgm:param type="stAng" val="308"/>
                            </dgm:alg>
                          </dgm:if>
                          <dgm:if name="Name439" axis="ch ch" ptType="node node" st="7 1" cnt="1 0" func="cnt" op="equ" val="2">
                            <dgm:alg type="cycle">
                              <dgm:param type="ctrShpMap" val="fNode"/>
                              <dgm:param type="stAng" val="263"/>
                              <dgm:param type="spanAng" val="90"/>
                            </dgm:alg>
                          </dgm:if>
                          <dgm:else name="Name440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441"/>
                    </dgm:choose>
                  </dgm:if>
                  <dgm:else name="Name442">
                    <dgm:choose name="Name443">
                      <dgm:if name="Name444" axis="ch" ptType="node" func="cnt" op="gte" val="7">
                        <dgm:choose name="Name445">
                          <dgm:if name="Name446" axis="ch ch" ptType="node node" st="7 1" cnt="1 0" func="cnt" op="equ" val="1">
                            <dgm:alg type="cycle">
                              <dgm:param type="ctrShpMap" val="fNode"/>
                              <dgm:param type="stAng" val="51"/>
                            </dgm:alg>
                          </dgm:if>
                          <dgm:if name="Name447" axis="ch ch" ptType="node node" st="7 1" cnt="1 0" func="cnt" op="equ" val="2">
                            <dgm:alg type="cycle">
                              <dgm:param type="ctrShpMap" val="fNode"/>
                              <dgm:param type="stAng" val="96"/>
                              <dgm:param type="spanAng" val="-90"/>
                            </dgm:alg>
                          </dgm:if>
                          <dgm:else name="Name448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449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450" axis="ch" ptType="node" st="7" cnt="1">
                  <dgm:layoutNode name="childCenter7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451" axis="ch">
                    <dgm:forEach name="Name452" axis="self" ptType="parTrans">
                      <dgm:layoutNode name="Name453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454" axis="self" ptType="node">
                      <dgm:layoutNode name="text7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455" axis="ch" ptType="parTrans" st="7" cnt="1">
                <dgm:layoutNode name="Name456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7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45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8/layout/RadialCluster">
  <dgm:title val=""/>
  <dgm:desc val=""/>
  <dgm:catLst>
    <dgm:cat type="relationship" pri="19500"/>
    <dgm:cat type="cycle" pri="1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chMax val="1"/>
      <dgm:chPref val="1"/>
      <dgm:dir/>
      <dgm:animOne val="branch"/>
      <dgm:animLvl val="lvl"/>
    </dgm:varLst>
    <dgm:alg type="composite">
      <dgm:param type="ar" val="1.00"/>
    </dgm:alg>
    <dgm:shape xmlns:r="http://schemas.openxmlformats.org/officeDocument/2006/relationships" r:blip="">
      <dgm:adjLst/>
    </dgm:shape>
    <dgm:choose name="Name1">
      <dgm:if name="Name2" func="var" arg="dir" op="equ" val="norm">
        <dgm:choose name="Name3">
          <dgm:if name="Name4" axis="ch ch" ptType="node node" cnt="1 0" func="cnt" op="equ" val="1">
            <dgm:constrLst>
              <dgm:constr type="l" for="ch" forName="textCenter"/>
              <dgm:constr type="ctrY" for="ch" forName="textCenter" refType="h" fact="0.5"/>
              <dgm:constr type="w" for="ch" forName="textCenter" refType="w" fact="0.32"/>
              <dgm:constr type="h" for="ch" forName="textCenter" refType="w" refFor="ch" refForName="textCenter"/>
              <dgm:constr type="r" for="ch" forName="cycle_1" refType="w"/>
              <dgm:constr type="ctrY" for="ch" forName="cycle_1" refType="h" fact="0.5"/>
              <dgm:constr type="w" for="ch" forName="cycle_1" refType="w" fact="0.56"/>
              <dgm:constr type="h" for="ch" forName="cycle_1" refType="h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userS" for="des" ptType="node" refType="w" refFor="ch" refForName="textCenter" fact="0.67"/>
            </dgm:constrLst>
          </dgm:if>
          <dgm:if name="Name5" axis="ch ch" ptType="node node" cnt="1 0" func="cnt" op="equ" val="2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5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/>
              <dgm:constr type="h" for="ch" forName="cycle_1" refType="h" fact="0.34"/>
              <dgm:constr type="ctrX" for="ch" forName="cycle_2" refType="w" fact="0.5"/>
              <dgm:constr type="b" for="ch" forName="cycle_2" refType="h"/>
              <dgm:constr type="w" for="ch" forName="cycle_2" refType="w"/>
              <dgm:constr type="h" for="ch" forName="cycle_2" refType="h" fact="0.34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userS" for="des" ptType="node" refType="w" refFor="ch" refForName="textCenter" fact="0.67"/>
            </dgm:constrLst>
          </dgm:if>
          <dgm:if name="Name6" axis="ch ch" ptType="node node" cnt="1 0" func="cnt" op="equ" val="3">
            <dgm:choose name="Name7">
              <dgm:if name="Name8" axis="ch ch ch" ptType="node node node" st="1 2 0" cnt="1 1 0" func="cnt" op="equ" val="1">
                <dgm:choose name="Name9">
                  <dgm:if name="Name10" axis="ch ch ch" ptType="node node node" st="1 3 0" cnt="1 1 0" func="cnt" op="equ" val="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r" for="ch" forName="cycle_2" refType="w"/>
                      <dgm:constr type="b" for="ch" forName="cycle_2" refType="h" fact="0.85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l" for="ch" forName="cycle_3"/>
                      <dgm:constr type="b" for="ch" forName="cycle_3" refType="h" fact="0.85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if>
                  <dgm:else name="Name1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r" for="ch" forName="cycle_2" refType="w"/>
                      <dgm:constr type="b" for="ch" forName="cycle_2" refType="h" fact="0.85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l" for="ch" forName="cycle_3"/>
                      <dgm:constr type="b" for="ch" forName="cycle_3" refType="h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else>
                </dgm:choose>
              </dgm:if>
              <dgm:else name="Name12">
                <dgm:choose name="Name13">
                  <dgm:if name="Name14" axis="ch ch ch" ptType="node node node" st="1 3 0" cnt="1 1 0" func="cnt" op="equ" val="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r" for="ch" forName="cycle_2" refType="w"/>
                      <dgm:constr type="b" for="ch" forName="cycle_2" refType="h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l" for="ch" forName="cycle_3"/>
                      <dgm:constr type="b" for="ch" forName="cycle_3" refType="h" fact="0.85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if>
                  <dgm:else name="Name15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r" for="ch" forName="cycle_2" refType="w"/>
                      <dgm:constr type="b" for="ch" forName="cycle_2" refType="h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l" for="ch" forName="cycle_3"/>
                      <dgm:constr type="b" for="ch" forName="cycle_3" refType="h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else>
                </dgm:choose>
              </dgm:else>
            </dgm:choose>
          </dgm:if>
          <dgm:if name="Name16" axis="ch ch" ptType="node node" cnt="1 0" func="cnt" op="equ" val="4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5"/>
              <dgm:constr type="h" for="ch" forName="cycle_1" refType="h" fact="0.33"/>
              <dgm:constr type="r" for="ch" forName="cycle_2" refType="w"/>
              <dgm:constr type="ctrY" for="ch" forName="cycle_2" refType="h" fact="0.5"/>
              <dgm:constr type="w" for="ch" forName="cycle_2" refType="w" fact="0.33"/>
              <dgm:constr type="h" for="ch" forName="cycle_2" refType="h" fact="0.5"/>
              <dgm:constr type="ctrX" for="ch" forName="cycle_3" refType="w" fact="0.5"/>
              <dgm:constr type="b" for="ch" forName="cycle_3" refType="h"/>
              <dgm:constr type="w" for="ch" forName="cycle_3" refType="w" fact="0.5"/>
              <dgm:constr type="h" for="ch" forName="cycle_3" refType="h" fact="0.33"/>
              <dgm:constr type="l" for="ch" forName="cycle_4"/>
              <dgm:constr type="ctrY" for="ch" forName="cycle_4" refType="h" fact="0.5"/>
              <dgm:constr type="w" for="ch" forName="cycle_4" refType="w" fact="0.33"/>
              <dgm:constr type="h" for="ch" forName="cycle_4" refType="h" fact="0.5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userS" for="des" ptType="node" refType="w" refFor="ch" refForName="textCenter" fact="0.67"/>
            </dgm:constrLst>
          </dgm:if>
          <dgm:if name="Name17" axis="ch ch" ptType="node node" cnt="1 0" func="cnt" op="equ" val="5">
            <dgm:constrLst>
              <dgm:constr type="ctrX" for="ch" forName="textCenter" refType="w" fact="0.5"/>
              <dgm:constr type="t" for="ch" forName="textCenter" refType="h" fact="0.42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33"/>
              <dgm:constr type="h" for="ch" forName="cycle_1" refType="w" refFor="ch" refForName="cycle_1"/>
              <dgm:constr type="r" for="ch" forName="cycle_2" refType="w"/>
              <dgm:constr type="t" for="ch" forName="cycle_2" refType="h" fact="0.24"/>
              <dgm:constr type="w" for="ch" forName="cycle_2" refType="w" fact="0.33"/>
              <dgm:constr type="h" for="ch" forName="cycle_2" refType="w" refFor="ch" refForName="cycle_2"/>
              <dgm:constr type="r" for="ch" forName="cycle_3" refType="w" fact="0.89"/>
              <dgm:constr type="b" for="ch" forName="cycle_3" refType="h"/>
              <dgm:constr type="w" for="ch" forName="cycle_3" refType="w" fact="0.33"/>
              <dgm:constr type="h" for="ch" forName="cycle_3" refType="w" refFor="ch" refForName="cycle_3"/>
              <dgm:constr type="l" for="ch" forName="cycle_4" refType="w" fact="0.11"/>
              <dgm:constr type="b" for="ch" forName="cycle_4" refType="h"/>
              <dgm:constr type="w" for="ch" forName="cycle_4" refType="w" fact="0.33"/>
              <dgm:constr type="h" for="ch" forName="cycle_4" refType="w" refFor="ch" refForName="cycle_4"/>
              <dgm:constr type="l" for="ch" forName="cycle_5"/>
              <dgm:constr type="t" for="ch" forName="cycle_5" refType="h" fact="0.24"/>
              <dgm:constr type="w" for="ch" forName="cycle_5" refType="w" fact="0.33"/>
              <dgm:constr type="h" for="ch" forName="cycle_5" refType="w" refFor="ch" refForName="cycle_5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userS" for="des" ptType="node" refType="w" refFor="ch" refForName="textCenter" fact="0.67"/>
            </dgm:constrLst>
          </dgm:if>
          <dgm:if name="Name18" axis="ch ch" ptType="node node" cnt="1 0" func="cnt" op="equ" val="6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33"/>
              <dgm:constr type="h" for="ch" forName="cycle_1" refType="w" refFor="ch" refForName="cycle_1"/>
              <dgm:constr type="r" for="ch" forName="cycle_2" refType="w"/>
              <dgm:constr type="t" for="ch" forName="cycle_2" refType="h" fact="0.17"/>
              <dgm:constr type="w" for="ch" forName="cycle_2" refType="w" fact="0.33"/>
              <dgm:constr type="h" for="ch" forName="cycle_2" refType="w" refFor="ch" refForName="cycle_2"/>
              <dgm:constr type="r" for="ch" forName="cycle_3" refType="w"/>
              <dgm:constr type="b" for="ch" forName="cycle_3" refType="h" fact="0.83"/>
              <dgm:constr type="w" for="ch" forName="cycle_3" refType="w" fact="0.33"/>
              <dgm:constr type="h" for="ch" forName="cycle_3" refType="w" refFor="ch" refForName="cycle_3"/>
              <dgm:constr type="ctrX" for="ch" forName="cycle_4" refType="w" fact="0.5"/>
              <dgm:constr type="b" for="ch" forName="cycle_4" refType="h"/>
              <dgm:constr type="w" for="ch" forName="cycle_4" refType="w" fact="0.33"/>
              <dgm:constr type="h" for="ch" forName="cycle_4" refType="w" refFor="ch" refForName="cycle_4"/>
              <dgm:constr type="l" for="ch" forName="cycle_5"/>
              <dgm:constr type="b" for="ch" forName="cycle_5" refType="h" fact="0.83"/>
              <dgm:constr type="w" for="ch" forName="cycle_5" refType="w" fact="0.33"/>
              <dgm:constr type="h" for="ch" forName="cycle_5" refType="w" refFor="ch" refForName="cycle_5"/>
              <dgm:constr type="l" for="ch" forName="cycle_6"/>
              <dgm:constr type="t" for="ch" forName="cycle_6" refType="h" fact="0.17"/>
              <dgm:constr type="w" for="ch" forName="cycle_6" refType="w" fact="0.33"/>
              <dgm:constr type="h" for="ch" forName="cycle_6" refType="w" refFor="ch" refForName="cycle_6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primFontSz" for="des" forName="childCenter6" refType="primFontSz" refFor="des" refForName="childCenter1" op="equ"/>
              <dgm:constr type="primFontSz" for="des" forName="text6" refType="primFontSz" refFor="des" refForName="text1" op="equ"/>
              <dgm:constr type="userS" for="des" ptType="node" refType="w" refFor="ch" refForName="textCenter" fact="0.67"/>
            </dgm:constrLst>
          </dgm:if>
          <dgm:else name="Name19">
            <dgm:constrLst>
              <dgm:constr type="ctrX" for="ch" forName="textCenter" refType="w" fact="0.5"/>
              <dgm:constr type="t" for="ch" forName="textCenter" refType="h" fact="0.444"/>
              <dgm:constr type="w" for="ch" forName="textCenter" refType="w" fact="0.167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263"/>
              <dgm:constr type="h" for="ch" forName="cycle_1" refType="w" refFor="ch" refForName="cycle_1"/>
              <dgm:constr type="r" for="ch" forName="cycle_2" refType="w" fact="0.938"/>
              <dgm:constr type="t" for="ch" forName="cycle_2" refType="h" fact="0.141"/>
              <dgm:constr type="w" for="ch" forName="cycle_2" refType="w" fact="0.263"/>
              <dgm:constr type="h" for="ch" forName="cycle_2" refType="w" refFor="ch" refForName="cycle_2"/>
              <dgm:constr type="r" for="ch" forName="cycle_3" refType="w"/>
              <dgm:constr type="b" for="ch" forName="cycle_3" refType="h" fact="0.74"/>
              <dgm:constr type="w" for="ch" forName="cycle_3" refType="w" fact="0.263"/>
              <dgm:constr type="h" for="ch" forName="cycle_3" refType="w" refFor="ch" refForName="cycle_3"/>
              <dgm:constr type="r" for="ch" forName="cycle_4" refType="w" fact="0.8"/>
              <dgm:constr type="b" for="ch" forName="cycle_4" refType="h"/>
              <dgm:constr type="w" for="ch" forName="cycle_4" refType="w" fact="0.263"/>
              <dgm:constr type="h" for="ch" forName="cycle_4" refType="w" refFor="ch" refForName="cycle_4"/>
              <dgm:constr type="l" for="ch" forName="cycle_5" refType="w" fact="0.2"/>
              <dgm:constr type="b" for="ch" forName="cycle_5" refType="h"/>
              <dgm:constr type="w" for="ch" forName="cycle_5" refType="w" fact="0.263"/>
              <dgm:constr type="h" for="ch" forName="cycle_5" refType="w" refFor="ch" refForName="cycle_5"/>
              <dgm:constr type="l" for="ch" forName="cycle_6"/>
              <dgm:constr type="b" for="ch" forName="cycle_6" refType="h" fact="0.74"/>
              <dgm:constr type="w" for="ch" forName="cycle_6" refType="w" fact="0.263"/>
              <dgm:constr type="h" for="ch" forName="cycle_6" refType="w" refFor="ch" refForName="cycle_6"/>
              <dgm:constr type="l" for="ch" forName="cycle_7" refType="w" fact="0.062"/>
              <dgm:constr type="t" for="ch" forName="cycle_7" refType="h" fact="0.141"/>
              <dgm:constr type="w" for="ch" forName="cycle_7" refType="w" fact="0.263"/>
              <dgm:constr type="h" for="ch" forName="cycle_7" refType="w" refFor="ch" refForName="cycle_7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primFontSz" for="des" forName="childCenter6" refType="primFontSz" refFor="des" refForName="childCenter1" op="equ"/>
              <dgm:constr type="primFontSz" for="des" forName="text6" refType="primFontSz" refFor="des" refForName="text1" op="equ"/>
              <dgm:constr type="primFontSz" for="des" forName="childCenter7" refType="primFontSz" refFor="des" refForName="childCenter1" op="equ"/>
              <dgm:constr type="primFontSz" for="des" forName="text7" refType="primFontSz" refFor="des" refForName="text1" op="equ"/>
              <dgm:constr type="userS" for="des" ptType="node" refType="w" refFor="ch" refForName="textCenter" fact="0.67"/>
            </dgm:constrLst>
          </dgm:else>
        </dgm:choose>
      </dgm:if>
      <dgm:else name="Name20">
        <dgm:choose name="Name21">
          <dgm:if name="Name22" axis="ch ch" ptType="node node" func="cnt" op="equ" val="1">
            <dgm:constrLst>
              <dgm:constr type="r" for="ch" forName="textCenter" refType="w"/>
              <dgm:constr type="ctrY" for="ch" forName="textCenter" refType="h" fact="0.5"/>
              <dgm:constr type="w" for="ch" forName="textCenter" refType="w" fact="0.32"/>
              <dgm:constr type="h" for="ch" forName="textCenter" refType="w" refFor="ch" refForName="textCenter"/>
              <dgm:constr type="l" for="ch" forName="cycle_1"/>
              <dgm:constr type="ctrY" for="ch" forName="cycle_1" refType="h" fact="0.5"/>
              <dgm:constr type="w" for="ch" forName="cycle_1" refType="w" fact="0.56"/>
              <dgm:constr type="h" for="ch" forName="cycle_1" refType="h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userS" for="des" ptType="node" refType="w" refFor="ch" refForName="textCenter" fact="0.67"/>
            </dgm:constrLst>
          </dgm:if>
          <dgm:if name="Name23" axis="ch ch" ptType="node node" func="cnt" op="equ" val="2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5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/>
              <dgm:constr type="h" for="ch" forName="cycle_1" refType="h" fact="0.34"/>
              <dgm:constr type="ctrX" for="ch" forName="cycle_2" refType="w" fact="0.5"/>
              <dgm:constr type="b" for="ch" forName="cycle_2" refType="h"/>
              <dgm:constr type="w" for="ch" forName="cycle_2" refType="w"/>
              <dgm:constr type="h" for="ch" forName="cycle_2" refType="h" fact="0.34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userS" for="des" ptType="node" refType="w" refFor="ch" refForName="textCenter" fact="0.67"/>
            </dgm:constrLst>
          </dgm:if>
          <dgm:if name="Name24" axis="ch ch" ptType="node node" func="cnt" op="equ" val="3">
            <dgm:choose name="Name25">
              <dgm:if name="Name26" axis="ch ch ch" ptType="node node node" st="1 2 0" cnt="1 1 0" func="cnt" op="equ" val="1">
                <dgm:choose name="Name27">
                  <dgm:if name="Name28" axis="ch ch ch" ptType="node node node" st="1 3 0" cnt="1 1 0" func="cnt" op="equ" val="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l" for="ch" forName="cycle_2"/>
                      <dgm:constr type="b" for="ch" forName="cycle_2" refType="h" fact="0.85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r" for="ch" forName="cycle_3" refType="w"/>
                      <dgm:constr type="b" for="ch" forName="cycle_3" refType="h" fact="0.85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if>
                  <dgm:else name="Name29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l" for="ch" forName="cycle_2"/>
                      <dgm:constr type="b" for="ch" forName="cycle_2" refType="h" fact="0.85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r" for="ch" forName="cycle_3" refType="w"/>
                      <dgm:constr type="b" for="ch" forName="cycle_3" refType="h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else>
                </dgm:choose>
              </dgm:if>
              <dgm:else name="Name30">
                <dgm:choose name="Name31">
                  <dgm:if name="Name32" axis="ch ch ch" ptType="node node node" st="1 3 0" cnt="1 1 0" func="cnt" op="equ" val="1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l" for="ch" forName="cycle_2"/>
                      <dgm:constr type="b" for="ch" forName="cycle_2" refType="h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r" for="ch" forName="cycle_3" refType="w"/>
                      <dgm:constr type="b" for="ch" forName="cycle_3" refType="h" fact="0.85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if>
                  <dgm:else name="Name33">
                    <dgm:constrLst>
                      <dgm:constr type="ctrX" for="ch" forName="textCenter" refType="w" fact="0.5"/>
                      <dgm:constr type="t" for="ch" forName="textCenter" refType="h" fact="0.436"/>
                      <dgm:constr type="w" for="ch" forName="textCenter" refType="w" fact="0.21"/>
                      <dgm:constr type="h" for="ch" forName="textCenter" refType="w" refFor="ch" refForName="textCenter"/>
                      <dgm:constr type="ctrX" for="ch" forName="cycle_1" refType="w" fact="0.5"/>
                      <dgm:constr type="t" for="ch" forName="cycle_1"/>
                      <dgm:constr type="w" for="ch" forName="cycle_1" refType="w" fact="0.61"/>
                      <dgm:constr type="h" for="ch" forName="cycle_1" refType="h" fact="0.36"/>
                      <dgm:constr type="diam" for="ch" forName="cycle_1" refType="w" fact="0.5"/>
                      <dgm:constr type="l" for="ch" forName="cycle_2"/>
                      <dgm:constr type="b" for="ch" forName="cycle_2" refType="h"/>
                      <dgm:constr type="w" for="ch" forName="cycle_2" refType="w" fact="0.46"/>
                      <dgm:constr type="h" for="ch" forName="cycle_2" refType="h" fact="0.54"/>
                      <dgm:constr type="diam" for="ch" forName="cycle_2" refType="w" fact="0.5"/>
                      <dgm:constr type="r" for="ch" forName="cycle_3" refType="w"/>
                      <dgm:constr type="b" for="ch" forName="cycle_3" refType="h"/>
                      <dgm:constr type="w" for="ch" forName="cycle_3" refType="w" fact="0.46"/>
                      <dgm:constr type="h" for="ch" forName="cycle_3" refType="h" fact="0.54"/>
                      <dgm:constr type="diam" for="ch" forName="cycle_3" refType="w" fact="0.5"/>
                      <dgm:constr type="primFontSz" for="ch" forName="textCenter" val="65"/>
                      <dgm:constr type="primFontSz" for="des" forName="childCenter1" val="65"/>
                      <dgm:constr type="primFontSz" for="des" forName="text1" op="equ" val="65"/>
                      <dgm:constr type="primFontSz" for="des" forName="childCenter2" refType="primFontSz" refFor="des" refForName="childCenter1" op="equ"/>
                      <dgm:constr type="primFontSz" for="des" forName="text2" refType="primFontSz" refFor="des" refForName="text1" op="equ"/>
                      <dgm:constr type="primFontSz" for="des" forName="childCenter3" refType="primFontSz" refFor="des" refForName="childCenter1" op="equ"/>
                      <dgm:constr type="primFontSz" for="des" forName="text3" refType="primFontSz" refFor="des" refForName="text1" op="equ"/>
                      <dgm:constr type="userS" for="des" ptType="node" refType="w" refFor="ch" refForName="textCenter" fact="0.67"/>
                    </dgm:constrLst>
                  </dgm:else>
                </dgm:choose>
              </dgm:else>
            </dgm:choose>
          </dgm:if>
          <dgm:if name="Name34" axis="ch ch" ptType="node node" func="cnt" op="equ" val="4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5"/>
              <dgm:constr type="h" for="ch" forName="cycle_1" refType="h" fact="0.33"/>
              <dgm:constr type="l" for="ch" forName="cycle_2"/>
              <dgm:constr type="ctrY" for="ch" forName="cycle_2" refType="h" fact="0.5"/>
              <dgm:constr type="w" for="ch" forName="cycle_2" refType="w" fact="0.33"/>
              <dgm:constr type="h" for="ch" forName="cycle_2" refType="h" fact="0.5"/>
              <dgm:constr type="ctrX" for="ch" forName="cycle_3" refType="w" fact="0.5"/>
              <dgm:constr type="b" for="ch" forName="cycle_3" refType="h"/>
              <dgm:constr type="w" for="ch" forName="cycle_3" refType="w" fact="0.5"/>
              <dgm:constr type="h" for="ch" forName="cycle_3" refType="h" fact="0.33"/>
              <dgm:constr type="r" for="ch" forName="cycle_4" refType="w"/>
              <dgm:constr type="ctrY" for="ch" forName="cycle_4" refType="h" fact="0.5"/>
              <dgm:constr type="w" for="ch" forName="cycle_4" refType="w" fact="0.33"/>
              <dgm:constr type="h" for="ch" forName="cycle_4" refType="h" fact="0.5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userS" for="des" ptType="node" refType="w" refFor="ch" refForName="textCenter" fact="0.67"/>
            </dgm:constrLst>
          </dgm:if>
          <dgm:if name="Name35" axis="ch ch" ptType="node node" func="cnt" op="equ" val="5">
            <dgm:constrLst>
              <dgm:constr type="ctrX" for="ch" forName="textCenter" refType="w" fact="0.5"/>
              <dgm:constr type="t" for="ch" forName="textCenter" refType="h" fact="0.42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33"/>
              <dgm:constr type="h" for="ch" forName="cycle_1" refType="w" refFor="ch" refForName="cycle_1"/>
              <dgm:constr type="l" for="ch" forName="cycle_2"/>
              <dgm:constr type="t" for="ch" forName="cycle_2" refType="h" fact="0.24"/>
              <dgm:constr type="w" for="ch" forName="cycle_2" refType="w" fact="0.33"/>
              <dgm:constr type="h" for="ch" forName="cycle_2" refType="w" refFor="ch" refForName="cycle_2"/>
              <dgm:constr type="l" for="ch" forName="cycle_3" refType="w" fact="0.11"/>
              <dgm:constr type="b" for="ch" forName="cycle_3" refType="h"/>
              <dgm:constr type="w" for="ch" forName="cycle_3" refType="w" fact="0.33"/>
              <dgm:constr type="h" for="ch" forName="cycle_3" refType="w" refFor="ch" refForName="cycle_3"/>
              <dgm:constr type="r" for="ch" forName="cycle_4" refType="w" fact="0.89"/>
              <dgm:constr type="b" for="ch" forName="cycle_4" refType="h"/>
              <dgm:constr type="w" for="ch" forName="cycle_4" refType="w" fact="0.33"/>
              <dgm:constr type="h" for="ch" forName="cycle_4" refType="w" refFor="ch" refForName="cycle_4"/>
              <dgm:constr type="r" for="ch" forName="cycle_5" refType="w"/>
              <dgm:constr type="t" for="ch" forName="cycle_5" refType="h" fact="0.24"/>
              <dgm:constr type="w" for="ch" forName="cycle_5" refType="w" fact="0.33"/>
              <dgm:constr type="h" for="ch" forName="cycle_5" refType="w" refFor="ch" refForName="cycle_5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userS" for="des" ptType="node" refType="w" refFor="ch" refForName="textCenter" fact="0.67"/>
            </dgm:constrLst>
          </dgm:if>
          <dgm:if name="Name36" axis="ch ch" ptType="node node" func="cnt" op="equ" val="6">
            <dgm:constrLst>
              <dgm:constr type="ctrX" for="ch" forName="textCenter" refType="w" fact="0.5"/>
              <dgm:constr type="ctrY" for="ch" forName="textCenter" refType="h" fact="0.5"/>
              <dgm:constr type="w" for="ch" forName="textCenter" refType="w" fact="0.2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33"/>
              <dgm:constr type="h" for="ch" forName="cycle_1" refType="w" refFor="ch" refForName="cycle_1"/>
              <dgm:constr type="l" for="ch" forName="cycle_2"/>
              <dgm:constr type="t" for="ch" forName="cycle_2" refType="h" fact="0.17"/>
              <dgm:constr type="w" for="ch" forName="cycle_2" refType="w" fact="0.33"/>
              <dgm:constr type="h" for="ch" forName="cycle_2" refType="w" refFor="ch" refForName="cycle_2"/>
              <dgm:constr type="l" for="ch" forName="cycle_3"/>
              <dgm:constr type="b" for="ch" forName="cycle_3" refType="h" fact="0.83"/>
              <dgm:constr type="w" for="ch" forName="cycle_3" refType="w" fact="0.33"/>
              <dgm:constr type="h" for="ch" forName="cycle_3" refType="w" refFor="ch" refForName="cycle_3"/>
              <dgm:constr type="ctrX" for="ch" forName="cycle_4" refType="w" fact="0.5"/>
              <dgm:constr type="b" for="ch" forName="cycle_4" refType="h"/>
              <dgm:constr type="w" for="ch" forName="cycle_4" refType="w" fact="0.33"/>
              <dgm:constr type="h" for="ch" forName="cycle_4" refType="w" refFor="ch" refForName="cycle_4"/>
              <dgm:constr type="r" for="ch" forName="cycle_5" refType="w"/>
              <dgm:constr type="b" for="ch" forName="cycle_5" refType="h" fact="0.83"/>
              <dgm:constr type="w" for="ch" forName="cycle_5" refType="w" fact="0.33"/>
              <dgm:constr type="h" for="ch" forName="cycle_5" refType="w" refFor="ch" refForName="cycle_5"/>
              <dgm:constr type="r" for="ch" forName="cycle_6" refType="w"/>
              <dgm:constr type="t" for="ch" forName="cycle_6" refType="h" fact="0.17"/>
              <dgm:constr type="w" for="ch" forName="cycle_6" refType="w" fact="0.33"/>
              <dgm:constr type="h" for="ch" forName="cycle_6" refType="w" refFor="ch" refForName="cycle_6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primFontSz" for="des" forName="childCenter6" refType="primFontSz" refFor="des" refForName="childCenter1" op="equ"/>
              <dgm:constr type="primFontSz" for="des" forName="text6" refType="primFontSz" refFor="des" refForName="text1" op="equ"/>
              <dgm:constr type="userS" for="des" ptType="node" refType="w" refFor="ch" refForName="textCenter" fact="0.67"/>
            </dgm:constrLst>
          </dgm:if>
          <dgm:else name="Name37">
            <dgm:constrLst>
              <dgm:constr type="ctrX" for="ch" forName="textCenter" refType="w" fact="0.5"/>
              <dgm:constr type="t" for="ch" forName="textCenter" refType="h" fact="0.444"/>
              <dgm:constr type="w" for="ch" forName="textCenter" refType="w" fact="0.167"/>
              <dgm:constr type="h" for="ch" forName="textCenter" refType="w" refFor="ch" refForName="textCenter"/>
              <dgm:constr type="ctrX" for="ch" forName="cycle_1" refType="w" fact="0.5"/>
              <dgm:constr type="t" for="ch" forName="cycle_1"/>
              <dgm:constr type="w" for="ch" forName="cycle_1" refType="w" fact="0.263"/>
              <dgm:constr type="h" for="ch" forName="cycle_1" refType="w" refFor="ch" refForName="cycle_1"/>
              <dgm:constr type="l" for="ch" forName="cycle_2" refType="w" fact="0.062"/>
              <dgm:constr type="t" for="ch" forName="cycle_2" refType="h" fact="0.141"/>
              <dgm:constr type="w" for="ch" forName="cycle_2" refType="w" fact="0.263"/>
              <dgm:constr type="h" for="ch" forName="cycle_2" refType="w" refFor="ch" refForName="cycle_2"/>
              <dgm:constr type="l" for="ch" forName="cycle_3"/>
              <dgm:constr type="b" for="ch" forName="cycle_3" refType="h" fact="0.74"/>
              <dgm:constr type="w" for="ch" forName="cycle_3" refType="w" fact="0.263"/>
              <dgm:constr type="h" for="ch" forName="cycle_3" refType="w" refFor="ch" refForName="cycle_3"/>
              <dgm:constr type="l" for="ch" forName="cycle_4" refType="w" fact="0.2"/>
              <dgm:constr type="b" for="ch" forName="cycle_4" refType="h"/>
              <dgm:constr type="w" for="ch" forName="cycle_4" refType="w" fact="0.263"/>
              <dgm:constr type="h" for="ch" forName="cycle_4" refType="w" refFor="ch" refForName="cycle_4"/>
              <dgm:constr type="r" for="ch" forName="cycle_5" refType="w" fact="0.8"/>
              <dgm:constr type="b" for="ch" forName="cycle_5" refType="h"/>
              <dgm:constr type="w" for="ch" forName="cycle_5" refType="w" fact="0.263"/>
              <dgm:constr type="h" for="ch" forName="cycle_5" refType="w" refFor="ch" refForName="cycle_5"/>
              <dgm:constr type="r" for="ch" forName="cycle_6" refType="w"/>
              <dgm:constr type="b" for="ch" forName="cycle_6" refType="h" fact="0.74"/>
              <dgm:constr type="w" for="ch" forName="cycle_6" refType="w" fact="0.263"/>
              <dgm:constr type="h" for="ch" forName="cycle_6" refType="w" refFor="ch" refForName="cycle_6"/>
              <dgm:constr type="r" for="ch" forName="cycle_7" refType="w" fact="0.938"/>
              <dgm:constr type="t" for="ch" forName="cycle_7" refType="h" fact="0.141"/>
              <dgm:constr type="w" for="ch" forName="cycle_7" refType="w" fact="0.263"/>
              <dgm:constr type="h" for="ch" forName="cycle_7" refType="w" refFor="ch" refForName="cycle_7"/>
              <dgm:constr type="primFontSz" for="ch" forName="textCenter" val="65"/>
              <dgm:constr type="primFontSz" for="des" forName="childCenter1" val="65"/>
              <dgm:constr type="primFontSz" for="des" forName="text1" op="equ" val="65"/>
              <dgm:constr type="primFontSz" for="des" forName="childCenter2" refType="primFontSz" refFor="des" refForName="childCenter1" op="equ"/>
              <dgm:constr type="primFontSz" for="des" forName="text2" refType="primFontSz" refFor="des" refForName="text1" op="equ"/>
              <dgm:constr type="primFontSz" for="des" forName="childCenter3" refType="primFontSz" refFor="des" refForName="childCenter1" op="equ"/>
              <dgm:constr type="primFontSz" for="des" forName="text3" refType="primFontSz" refFor="des" refForName="text1" op="equ"/>
              <dgm:constr type="primFontSz" for="des" forName="childCenter4" refType="primFontSz" refFor="des" refForName="childCenter1" op="equ"/>
              <dgm:constr type="primFontSz" for="des" forName="text4" refType="primFontSz" refFor="des" refForName="text1" op="equ"/>
              <dgm:constr type="primFontSz" for="des" forName="childCenter5" refType="primFontSz" refFor="des" refForName="childCenter1" op="equ"/>
              <dgm:constr type="primFontSz" for="des" forName="text5" refType="primFontSz" refFor="des" refForName="text1" op="equ"/>
              <dgm:constr type="primFontSz" for="des" forName="childCenter6" refType="primFontSz" refFor="des" refForName="childCenter1" op="equ"/>
              <dgm:constr type="primFontSz" for="des" forName="text6" refType="primFontSz" refFor="des" refForName="text1" op="equ"/>
              <dgm:constr type="primFontSz" for="des" forName="childCenter7" refType="primFontSz" refFor="des" refForName="childCenter1" op="equ"/>
              <dgm:constr type="primFontSz" for="des" forName="text7" refType="primFontSz" refFor="des" refForName="text1" op="equ"/>
              <dgm:constr type="userS" for="des" ptType="node" refType="w" refFor="ch" refForName="textCenter" fact="0.67"/>
            </dgm:constrLst>
          </dgm:else>
        </dgm:choose>
      </dgm:else>
    </dgm:choose>
    <dgm:forEach name="Name38" axis="ch" ptType="node" cnt="1">
      <dgm:choose name="Name39">
        <dgm:if name="Name40" axis="des" func="maxDepth" op="lte" val="1">
          <dgm:layoutNode name="singleCycle">
            <dgm:choose name="Name41">
              <dgm:if name="Name42" axis="ch" ptType="node" func="cnt" op="equ" val="1">
                <dgm:choose name="Name43">
                  <dgm:if name="Name44" func="var" arg="dir" op="equ" val="norm">
                    <dgm:alg type="cycle">
                      <dgm:param type="stAng" val="90"/>
                      <dgm:param type="ctrShpMap" val="fNode"/>
                    </dgm:alg>
                  </dgm:if>
                  <dgm:else name="Name45">
                    <dgm:alg type="cycle">
                      <dgm:param type="stAng" val="-90"/>
                      <dgm:param type="spanAng" val="-360"/>
                      <dgm:param type="ctrShpMap" val="fNode"/>
                    </dgm:alg>
                  </dgm:else>
                </dgm:choose>
              </dgm:if>
              <dgm:else name="Name46">
                <dgm:choose name="Name47">
                  <dgm:if name="Name48" func="var" arg="dir" op="equ" val="norm">
                    <dgm:alg type="cycle">
                      <dgm:param type="ctrShpMap" val="fNode"/>
                    </dgm:alg>
                  </dgm:if>
                  <dgm:else name="Name49">
                    <dgm:alg type="cycle">
                      <dgm:param type="spanAng" val="-360"/>
                      <dgm:param type="ctrShpMap" val="fNode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hoose name="Name50">
              <dgm:if name="Name51" axis="ch" ptType="node" func="cnt" op="equ" val="0">
                <dgm:constrLst>
                  <dgm:constr type="w" for="ch" forName="singleCenter" refType="w"/>
                  <dgm:constr type="h" for="ch" forName="singleCenter" refType="w" refFor="ch" refForName="singleCenter"/>
                </dgm:constrLst>
              </dgm:if>
              <dgm:if name="Name52" axis="ch" ptType="node" func="cnt" op="equ" val="1">
                <dgm:constrLst>
                  <dgm:constr type="w" for="ch" forName="singleCenter" refType="w" fact="0.5"/>
                  <dgm:constr type="h" for="ch" forName="singleCenter" refType="w" refFor="ch" refForName="singleCenter"/>
                  <dgm:constr type="userS" for="ch" ptType="node" refType="w" refFor="ch" refForName="singleCenter" fact="0.67"/>
                </dgm:constrLst>
              </dgm:if>
              <dgm:else name="Name53">
                <dgm:constrLst>
                  <dgm:constr type="w" for="ch" forName="singleCenter" refType="w" fact="0.3"/>
                  <dgm:constr type="h" for="ch" forName="singleCenter" refType="w" refFor="ch" refForName="singleCenter"/>
                  <dgm:constr type="userS" for="ch" ptType="node" refType="w" refFor="ch" refForName="singleCenter" fact="0.67"/>
                </dgm:constrLst>
              </dgm:else>
            </dgm:choose>
            <dgm:layoutNode name="singleCenter" styleLbl="node1">
              <dgm:varLst>
                <dgm:chMax val="7"/>
                <dgm:chPref val="7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self" ptType="node"/>
              <dgm:constrLst>
                <dgm:constr type="tMarg" refType="primFontSz" fact="0.2"/>
                <dgm:constr type="bMarg" refType="primFontSz" fact="0.2"/>
                <dgm:constr type="lMarg" refType="primFontSz" fact="0.2"/>
                <dgm:constr type="rMarg" refType="primFontSz" fact="0.2"/>
              </dgm:constrLst>
              <dgm:ruleLst>
                <dgm:rule type="primFontSz" val="5" fact="NaN" max="NaN"/>
              </dgm:ruleLst>
            </dgm:layoutNode>
            <dgm:forEach name="Name54" axis="ch" cnt="21">
              <dgm:forEach name="Name55" axis="self" ptType="parTrans">
                <dgm:layoutNode name="Name56">
                  <dgm:alg type="conn">
                    <dgm:param type="dim" val="1D"/>
                    <dgm:param type="begPts" val="auto"/>
                    <dgm:param type="endPts" val="auto"/>
                    <dgm:param type="begSty" val="noArr"/>
                    <dgm:param type="endSty" val="noArr"/>
                  </dgm:alg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</dgm:layoutNode>
              </dgm:forEach>
              <dgm:forEach name="Name57" axis="self" ptType="node">
                <dgm:layoutNode name="text0" styleLbl="node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/>
                  </dgm:shape>
                  <dgm:presOf axis="desOrSelf" ptType="node"/>
                  <dgm:constrLst>
                    <dgm:constr type="userS"/>
                    <dgm:constr type="w" refType="userS"/>
                    <dgm:constr type="h" refType="w"/>
                    <dgm:constr type="tMarg" refType="primFontSz" fact="0.2"/>
                    <dgm:constr type="bMarg" refType="primFontSz" fact="0.2"/>
                    <dgm:constr type="lMarg" refType="primFontSz" fact="0.2"/>
                    <dgm:constr type="rMarg" refType="primFontSz" fact="0.2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if>
        <dgm:else name="Name58">
          <dgm:layoutNode name="textCenter" styleLbl="node1">
            <dgm:alg type="tx"/>
            <dgm:shape xmlns:r="http://schemas.openxmlformats.org/officeDocument/2006/relationships" type="roundRect" r:blip="">
              <dgm:adjLst/>
            </dgm:shape>
            <dgm:presOf axis="self" ptType="node"/>
            <dgm:constrLst>
              <dgm:constr type="tMarg" refType="primFontSz" fact="0.2"/>
              <dgm:constr type="bMarg" refType="primFontSz" fact="0.2"/>
              <dgm:constr type="lMarg" refType="primFontSz" fact="0.2"/>
              <dgm:constr type="rMarg" refType="primFontSz" fact="0.2"/>
            </dgm:constrLst>
            <dgm:ruleLst>
              <dgm:rule type="primFontSz" val="5" fact="NaN" max="NaN"/>
            </dgm:ruleLst>
          </dgm:layoutNode>
          <dgm:choose name="Name59">
            <dgm:if name="Name60" axis="ch" ptType="node" func="cnt" op="gte" val="1">
              <dgm:layoutNode name="cycle_1">
                <dgm:choose name="Name61">
                  <dgm:if name="Name62" func="var" arg="dir" op="equ" val="norm">
                    <dgm:choose name="Name63">
                      <dgm:if name="Name64" axis="ch" ptType="node" func="cnt" op="equ" val="1">
                        <dgm:choose name="Name65">
                          <dgm:if name="Name66" axis="ch ch" ptType="node node" st="1 1" cnt="1 0" func="cnt" op="equ" val="1">
                            <dgm:alg type="cycle">
                              <dgm:param type="ctrShpMap" val="fNode"/>
                              <dgm:param type="stAng" val="90"/>
                            </dgm:alg>
                          </dgm:if>
                          <dgm:if name="Name67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90"/>
                            </dgm:alg>
                          </dgm:if>
                          <dgm:else name="Name68">
                            <dgm:alg type="cycle">
                              <dgm:param type="ctrShpMap" val="fNode"/>
                              <dgm:param type="stAng" val="0"/>
                              <dgm:param type="spanAng" val="180"/>
                            </dgm:alg>
                          </dgm:else>
                        </dgm:choose>
                      </dgm:if>
                      <dgm:if name="Name69" axis="ch" ptType="node" func="cnt" op="equ" val="2">
                        <dgm:choose name="Name70">
                          <dgm:if name="Name71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72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73">
                            <dgm:alg type="cycle">
                              <dgm:param type="ctrShpMap" val="fNode"/>
                              <dgm:param type="stAng" val="270"/>
                              <dgm:param type="spanAng" val="180"/>
                            </dgm:alg>
                          </dgm:else>
                        </dgm:choose>
                      </dgm:if>
                      <dgm:if name="Name74" axis="ch" ptType="node" func="cnt" op="equ" val="3">
                        <dgm:choose name="Name75">
                          <dgm:if name="Name76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77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78">
                            <dgm:alg type="cycle">
                              <dgm:param type="ctrShpMap" val="fNode"/>
                              <dgm:param type="stAng" val="270"/>
                              <dgm:param type="spanAng" val="180"/>
                            </dgm:alg>
                          </dgm:else>
                        </dgm:choose>
                      </dgm:if>
                      <dgm:if name="Name79" axis="ch" ptType="node" func="cnt" op="equ" val="4">
                        <dgm:choose name="Name80">
                          <dgm:if name="Name81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82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83">
                            <dgm:alg type="cycle">
                              <dgm:param type="ctrShpMap" val="fNode"/>
                              <dgm:param type="stAng" val="292.5"/>
                              <dgm:param type="spanAng" val="135"/>
                            </dgm:alg>
                          </dgm:else>
                        </dgm:choose>
                      </dgm:if>
                      <dgm:if name="Name84" axis="ch" ptType="node" func="cnt" op="equ" val="5">
                        <dgm:choose name="Name85">
                          <dgm:if name="Name86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87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88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89" axis="ch" ptType="node" func="cnt" op="equ" val="6">
                        <dgm:choose name="Name90">
                          <dgm:if name="Name91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92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93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94" axis="ch" ptType="node" func="cnt" op="gte" val="7">
                        <dgm:choose name="Name95">
                          <dgm:if name="Name96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97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90"/>
                            </dgm:alg>
                          </dgm:if>
                          <dgm:else name="Name98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99"/>
                    </dgm:choose>
                  </dgm:if>
                  <dgm:else name="Name100">
                    <dgm:choose name="Name101">
                      <dgm:if name="Name102" axis="ch" ptType="node" func="cnt" op="equ" val="1">
                        <dgm:choose name="Name103">
                          <dgm:if name="Name104" axis="ch ch" ptType="node node" st="1 1" cnt="1 0" func="cnt" op="equ" val="1">
                            <dgm:alg type="cycle">
                              <dgm:param type="ctrShpMap" val="fNode"/>
                              <dgm:param type="stAng" val="270"/>
                            </dgm:alg>
                          </dgm:if>
                          <dgm:if name="Name105" axis="ch ch" ptType="node node" st="1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-90"/>
                            </dgm:alg>
                          </dgm:if>
                          <dgm:else name="Name106">
                            <dgm:alg type="cycle">
                              <dgm:param type="ctrShpMap" val="fNode"/>
                              <dgm:param type="stAng" val="0"/>
                              <dgm:param type="spanAng" val="-180"/>
                            </dgm:alg>
                          </dgm:else>
                        </dgm:choose>
                      </dgm:if>
                      <dgm:if name="Name107" axis="ch" ptType="node" func="cnt" op="equ" val="2">
                        <dgm:choose name="Name108">
                          <dgm:if name="Name109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10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11">
                            <dgm:alg type="cycle">
                              <dgm:param type="ctrShpMap" val="fNode"/>
                              <dgm:param type="stAng" val="90"/>
                              <dgm:param type="spanAng" val="-180"/>
                            </dgm:alg>
                          </dgm:else>
                        </dgm:choose>
                      </dgm:if>
                      <dgm:if name="Name112" axis="ch" ptType="node" func="cnt" op="equ" val="3">
                        <dgm:choose name="Name113">
                          <dgm:if name="Name114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15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16">
                            <dgm:alg type="cycle">
                              <dgm:param type="ctrShpMap" val="fNode"/>
                              <dgm:param type="stAng" val="90"/>
                              <dgm:param type="spanAng" val="-180"/>
                            </dgm:alg>
                          </dgm:else>
                        </dgm:choose>
                      </dgm:if>
                      <dgm:if name="Name117" axis="ch" ptType="node" func="cnt" op="equ" val="4">
                        <dgm:choose name="Name118">
                          <dgm:if name="Name119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20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21">
                            <dgm:alg type="cycle">
                              <dgm:param type="ctrShpMap" val="fNode"/>
                              <dgm:param type="stAng" val="67.5"/>
                              <dgm:param type="spanAng" val="-135"/>
                            </dgm:alg>
                          </dgm:else>
                        </dgm:choose>
                      </dgm:if>
                      <dgm:if name="Name122" axis="ch" ptType="node" func="cnt" op="equ" val="5">
                        <dgm:choose name="Name123">
                          <dgm:if name="Name124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25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26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127" axis="ch" ptType="node" func="cnt" op="equ" val="6">
                        <dgm:choose name="Name128">
                          <dgm:if name="Name129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30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31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132" axis="ch" ptType="node" func="cnt" op="gte" val="7">
                        <dgm:choose name="Name133">
                          <dgm:if name="Name134" axis="ch ch" ptType="node node" st="1 1" cnt="1 0" func="cnt" op="equ" val="1">
                            <dgm:alg type="cycle">
                              <dgm:param type="ctrShpMap" val="fNode"/>
                              <dgm:param type="stAng" val="0"/>
                            </dgm:alg>
                          </dgm:if>
                          <dgm:if name="Name135" axis="ch ch" ptType="node node" st="1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-90"/>
                            </dgm:alg>
                          </dgm:if>
                          <dgm:else name="Name136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137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138" axis="ch" ptType="node" cnt="1">
                  <dgm:layoutNode name="childCenter1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139" axis="ch">
                    <dgm:forEach name="Name140" axis="self" ptType="parTrans">
                      <dgm:layoutNode name="Name141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142" axis="self" ptType="node">
                      <dgm:layoutNode name="text1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143" axis="ch" ptType="parTrans" cnt="1">
                <dgm:layoutNode name="Name144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1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145"/>
          </dgm:choose>
          <dgm:choose name="Name146">
            <dgm:if name="Name147" axis="ch" ptType="node" func="cnt" op="gte" val="2">
              <dgm:layoutNode name="cycle_2">
                <dgm:choose name="Name148">
                  <dgm:if name="Name149" func="var" arg="dir" op="equ" val="norm">
                    <dgm:choose name="Name150">
                      <dgm:if name="Name151" axis="ch" ptType="node" func="cnt" op="equ" val="2">
                        <dgm:choose name="Name152">
                          <dgm:if name="Name153" axis="ch ch" ptType="node node" st="2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154" axis="ch ch" ptType="node node" st="2 1" cnt="1 0" func="cnt" op="equ" val="2">
                            <dgm:alg type="cycle">
                              <dgm:param type="ctrShpMap" val="fNode"/>
                              <dgm:param type="stAng" val="135"/>
                              <dgm:param type="spanAng" val="90"/>
                            </dgm:alg>
                          </dgm:if>
                          <dgm:else name="Name155">
                            <dgm:alg type="cycle">
                              <dgm:param type="ctrShpMap" val="fNode"/>
                              <dgm:param type="stAng" val="90"/>
                              <dgm:param type="spanAng" val="180"/>
                            </dgm:alg>
                          </dgm:else>
                        </dgm:choose>
                      </dgm:if>
                      <dgm:if name="Name156" axis="ch" ptType="node" func="cnt" op="equ" val="3">
                        <dgm:choose name="Name157">
                          <dgm:if name="Name158" axis="ch ch" ptType="node node" st="2 1" cnt="1 0" func="cnt" op="equ" val="1">
                            <dgm:alg type="cycle">
                              <dgm:param type="ctrShpMap" val="fNode"/>
                              <dgm:param type="stAng" val="120"/>
                              <dgm:param type="horzAlign" val="r"/>
                              <dgm:param type="vertAlign" val="b"/>
                            </dgm:alg>
                          </dgm:if>
                          <dgm:if name="Name159" axis="ch ch" ptType="node node" st="2 1" cnt="1 0" func="cnt" op="equ" val="2">
                            <dgm:alg type="cycle">
                              <dgm:param type="ctrShpMap" val="fNode"/>
                              <dgm:param type="stAng" val="75"/>
                              <dgm:param type="spanAng" val="90"/>
                              <dgm:param type="horzAlign" val="r"/>
                              <dgm:param type="vertAlign" val="b"/>
                            </dgm:alg>
                          </dgm:if>
                          <dgm:else name="Name160">
                            <dgm:alg type="cycle">
                              <dgm:param type="ctrShpMap" val="fNode"/>
                              <dgm:param type="stAng" val="30"/>
                              <dgm:param type="spanAng" val="180"/>
                            </dgm:alg>
                          </dgm:else>
                        </dgm:choose>
                      </dgm:if>
                      <dgm:if name="Name161" axis="ch" ptType="node" func="cnt" op="equ" val="4">
                        <dgm:choose name="Name162">
                          <dgm:if name="Name163" axis="ch ch" ptType="node node" st="2 1" cnt="1 0" func="cnt" op="equ" val="1">
                            <dgm:alg type="cycle">
                              <dgm:param type="ctrShpMap" val="fNode"/>
                              <dgm:param type="stAng" val="90"/>
                            </dgm:alg>
                          </dgm:if>
                          <dgm:if name="Name164" axis="ch ch" ptType="node node" st="2 1" cnt="1 0" func="cnt" op="equ" val="2">
                            <dgm:alg type="cycle">
                              <dgm:param type="ctrShpMap" val="fNode"/>
                              <dgm:param type="stAng" val="45"/>
                              <dgm:param type="spanAng" val="90"/>
                            </dgm:alg>
                          </dgm:if>
                          <dgm:else name="Name165">
                            <dgm:alg type="cycle">
                              <dgm:param type="ctrShpMap" val="fNode"/>
                              <dgm:param type="stAng" val="22.5"/>
                              <dgm:param type="spanAng" val="135"/>
                            </dgm:alg>
                          </dgm:else>
                        </dgm:choose>
                      </dgm:if>
                      <dgm:if name="Name166" axis="ch" ptType="node" func="cnt" op="equ" val="5">
                        <dgm:choose name="Name167">
                          <dgm:if name="Name168" axis="ch ch" ptType="node node" st="2 1" cnt="1 0" func="cnt" op="equ" val="1">
                            <dgm:alg type="cycle">
                              <dgm:param type="ctrShpMap" val="fNode"/>
                              <dgm:param type="stAng" val="72"/>
                            </dgm:alg>
                          </dgm:if>
                          <dgm:if name="Name169" axis="ch ch" ptType="node node" st="2 1" cnt="1 0" func="cnt" op="equ" val="2">
                            <dgm:alg type="cycle">
                              <dgm:param type="ctrShpMap" val="fNode"/>
                              <dgm:param type="stAng" val="27"/>
                              <dgm:param type="spanAng" val="90"/>
                            </dgm:alg>
                          </dgm:if>
                          <dgm:else name="Name170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171" axis="ch" ptType="node" func="cnt" op="equ" val="6">
                        <dgm:choose name="Name172">
                          <dgm:if name="Name173" axis="ch ch" ptType="node node" st="2 1" cnt="1 0" func="cnt" op="equ" val="1">
                            <dgm:alg type="cycle">
                              <dgm:param type="ctrShpMap" val="fNode"/>
                              <dgm:param type="stAng" val="60"/>
                            </dgm:alg>
                          </dgm:if>
                          <dgm:if name="Name174" axis="ch ch" ptType="node node" st="2 1" cnt="1 0" func="cnt" op="equ" val="2">
                            <dgm:alg type="cycle">
                              <dgm:param type="ctrShpMap" val="fNode"/>
                              <dgm:param type="stAng" val="15"/>
                              <dgm:param type="spanAng" val="90"/>
                            </dgm:alg>
                          </dgm:if>
                          <dgm:else name="Name175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176" axis="ch" ptType="node" func="cnt" op="gte" val="7">
                        <dgm:choose name="Name177">
                          <dgm:if name="Name178" axis="ch ch" ptType="node node" st="2 1" cnt="1 0" func="cnt" op="equ" val="1">
                            <dgm:alg type="cycle">
                              <dgm:param type="ctrShpMap" val="fNode"/>
                              <dgm:param type="stAng" val="51"/>
                            </dgm:alg>
                          </dgm:if>
                          <dgm:if name="Name179" axis="ch ch" ptType="node node" st="2 1" cnt="1 0" func="cnt" op="equ" val="2">
                            <dgm:alg type="cycle">
                              <dgm:param type="ctrShpMap" val="fNode"/>
                              <dgm:param type="stAng" val="6"/>
                              <dgm:param type="spanAng" val="90"/>
                            </dgm:alg>
                          </dgm:if>
                          <dgm:else name="Name180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181"/>
                    </dgm:choose>
                  </dgm:if>
                  <dgm:else name="Name182">
                    <dgm:choose name="Name183">
                      <dgm:if name="Name184" axis="ch" ptType="node" func="cnt" op="equ" val="2">
                        <dgm:choose name="Name185">
                          <dgm:if name="Name186" axis="ch ch" ptType="node node" st="2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187" axis="ch ch" ptType="node node" st="2 1" cnt="1 0" func="cnt" op="equ" val="2">
                            <dgm:alg type="cycle">
                              <dgm:param type="ctrShpMap" val="fNode"/>
                              <dgm:param type="stAng" val="225"/>
                              <dgm:param type="spanAng" val="-90"/>
                            </dgm:alg>
                          </dgm:if>
                          <dgm:else name="Name188">
                            <dgm:alg type="cycle">
                              <dgm:param type="ctrShpMap" val="fNode"/>
                              <dgm:param type="stAng" val="270"/>
                              <dgm:param type="spanAng" val="-180"/>
                            </dgm:alg>
                          </dgm:else>
                        </dgm:choose>
                      </dgm:if>
                      <dgm:if name="Name189" axis="ch" ptType="node" func="cnt" op="equ" val="3">
                        <dgm:choose name="Name190">
                          <dgm:if name="Name191" axis="ch ch" ptType="node node" st="2 1" cnt="1 0" func="cnt" op="equ" val="1">
                            <dgm:alg type="cycle">
                              <dgm:param type="ctrShpMap" val="fNode"/>
                              <dgm:param type="stAng" val="240"/>
                              <dgm:param type="horzAlign" val="l"/>
                              <dgm:param type="vertAlign" val="b"/>
                            </dgm:alg>
                          </dgm:if>
                          <dgm:if name="Name192" axis="ch ch" ptType="node node" st="2 1" cnt="1 0" func="cnt" op="equ" val="2">
                            <dgm:alg type="cycle">
                              <dgm:param type="ctrShpMap" val="fNode"/>
                              <dgm:param type="stAng" val="285"/>
                              <dgm:param type="spanAng" val="-90"/>
                              <dgm:param type="horzAlign" val="l"/>
                              <dgm:param type="vertAlign" val="b"/>
                            </dgm:alg>
                          </dgm:if>
                          <dgm:else name="Name193">
                            <dgm:alg type="cycle">
                              <dgm:param type="ctrShpMap" val="fNode"/>
                              <dgm:param type="stAng" val="330"/>
                              <dgm:param type="spanAng" val="-180"/>
                            </dgm:alg>
                          </dgm:else>
                        </dgm:choose>
                      </dgm:if>
                      <dgm:if name="Name194" axis="ch" ptType="node" func="cnt" op="equ" val="4">
                        <dgm:choose name="Name195">
                          <dgm:if name="Name196" axis="ch ch" ptType="node node" st="2 1" cnt="1 0" func="cnt" op="equ" val="1">
                            <dgm:alg type="cycle">
                              <dgm:param type="ctrShpMap" val="fNode"/>
                              <dgm:param type="stAng" val="270"/>
                            </dgm:alg>
                          </dgm:if>
                          <dgm:if name="Name197" axis="ch ch" ptType="node node" st="2 1" cnt="1 0" func="cnt" op="equ" val="2">
                            <dgm:alg type="cycle">
                              <dgm:param type="ctrShpMap" val="fNode"/>
                              <dgm:param type="stAng" val="315"/>
                              <dgm:param type="spanAng" val="-90"/>
                            </dgm:alg>
                          </dgm:if>
                          <dgm:else name="Name198">
                            <dgm:alg type="cycle">
                              <dgm:param type="ctrShpMap" val="fNode"/>
                              <dgm:param type="stAng" val="337.5"/>
                              <dgm:param type="spanAng" val="-135"/>
                            </dgm:alg>
                          </dgm:else>
                        </dgm:choose>
                      </dgm:if>
                      <dgm:if name="Name199" axis="ch" ptType="node" func="cnt" op="equ" val="5">
                        <dgm:choose name="Name200">
                          <dgm:if name="Name201" axis="ch ch" ptType="node node" st="2 1" cnt="1 0" func="cnt" op="equ" val="1">
                            <dgm:alg type="cycle">
                              <dgm:param type="ctrShpMap" val="fNode"/>
                              <dgm:param type="stAng" val="288"/>
                            </dgm:alg>
                          </dgm:if>
                          <dgm:if name="Name202" axis="ch ch" ptType="node node" st="2 1" cnt="1 0" func="cnt" op="equ" val="2">
                            <dgm:alg type="cycle">
                              <dgm:param type="ctrShpMap" val="fNode"/>
                              <dgm:param type="stAng" val="333"/>
                              <dgm:param type="spanAng" val="-90"/>
                            </dgm:alg>
                          </dgm:if>
                          <dgm:else name="Name203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204" axis="ch" ptType="node" func="cnt" op="equ" val="6">
                        <dgm:choose name="Name205">
                          <dgm:if name="Name206" axis="ch ch" ptType="node node" st="2 1" cnt="1 0" func="cnt" op="equ" val="1">
                            <dgm:alg type="cycle">
                              <dgm:param type="ctrShpMap" val="fNode"/>
                              <dgm:param type="stAng" val="300"/>
                            </dgm:alg>
                          </dgm:if>
                          <dgm:if name="Name207" axis="ch ch" ptType="node node" st="2 1" cnt="1 0" func="cnt" op="equ" val="2">
                            <dgm:alg type="cycle">
                              <dgm:param type="ctrShpMap" val="fNode"/>
                              <dgm:param type="stAng" val="345"/>
                              <dgm:param type="spanAng" val="-90"/>
                            </dgm:alg>
                          </dgm:if>
                          <dgm:else name="Name208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209" axis="ch" ptType="node" func="cnt" op="gte" val="7">
                        <dgm:choose name="Name210">
                          <dgm:if name="Name211" axis="ch ch" ptType="node node" st="2 1" cnt="1 0" func="cnt" op="equ" val="1">
                            <dgm:alg type="cycle">
                              <dgm:param type="ctrShpMap" val="fNode"/>
                              <dgm:param type="stAng" val="308"/>
                            </dgm:alg>
                          </dgm:if>
                          <dgm:if name="Name212" axis="ch ch" ptType="node node" st="2 1" cnt="1 0" func="cnt" op="equ" val="2">
                            <dgm:alg type="cycle">
                              <dgm:param type="ctrShpMap" val="fNode"/>
                              <dgm:param type="stAng" val="353"/>
                              <dgm:param type="spanAng" val="-90"/>
                            </dgm:alg>
                          </dgm:if>
                          <dgm:else name="Name213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214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215" axis="ch" ptType="node" st="2" cnt="1">
                  <dgm:layoutNode name="childCenter2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216" axis="ch">
                    <dgm:forEach name="Name217" axis="self" ptType="parTrans">
                      <dgm:layoutNode name="Name218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219" axis="self" ptType="node">
                      <dgm:layoutNode name="text2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220" axis="ch" ptType="parTrans" st="2" cnt="1">
                <dgm:layoutNode name="Name221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222"/>
          </dgm:choose>
          <dgm:choose name="Name223">
            <dgm:if name="Name224" axis="ch" ptType="node" func="cnt" op="gte" val="3">
              <dgm:layoutNode name="cycle_3">
                <dgm:choose name="Name225">
                  <dgm:if name="Name226" func="var" arg="dir" op="equ" val="norm">
                    <dgm:choose name="Name227">
                      <dgm:if name="Name228" axis="ch" ptType="node" func="cnt" op="equ" val="3">
                        <dgm:choose name="Name229">
                          <dgm:if name="Name230" axis="ch ch" ptType="node node" st="3 1" cnt="1 0" func="cnt" op="equ" val="1">
                            <dgm:alg type="cycle">
                              <dgm:param type="ctrShpMap" val="fNode"/>
                              <dgm:param type="stAng" val="240"/>
                              <dgm:param type="horzAlign" val="l"/>
                              <dgm:param type="vertAlign" val="b"/>
                            </dgm:alg>
                          </dgm:if>
                          <dgm:if name="Name231" axis="ch ch" ptType="node node" st="3 1" cnt="1 0" func="cnt" op="equ" val="2">
                            <dgm:alg type="cycle">
                              <dgm:param type="ctrShpMap" val="fNode"/>
                              <dgm:param type="stAng" val="195"/>
                              <dgm:param type="spanAng" val="90"/>
                              <dgm:param type="horzAlign" val="l"/>
                              <dgm:param type="vertAlign" val="b"/>
                            </dgm:alg>
                          </dgm:if>
                          <dgm:else name="Name232">
                            <dgm:alg type="cycle">
                              <dgm:param type="ctrShpMap" val="fNode"/>
                              <dgm:param type="stAng" val="150"/>
                              <dgm:param type="spanAng" val="180"/>
                            </dgm:alg>
                          </dgm:else>
                        </dgm:choose>
                      </dgm:if>
                      <dgm:if name="Name233" axis="ch" ptType="node" func="cnt" op="equ" val="4">
                        <dgm:choose name="Name234">
                          <dgm:if name="Name235" axis="ch ch" ptType="node node" st="3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236" axis="ch ch" ptType="node node" st="3 1" cnt="1 0" func="cnt" op="equ" val="2">
                            <dgm:alg type="cycle">
                              <dgm:param type="ctrShpMap" val="fNode"/>
                              <dgm:param type="stAng" val="135"/>
                              <dgm:param type="spanAng" val="90"/>
                            </dgm:alg>
                          </dgm:if>
                          <dgm:else name="Name237">
                            <dgm:alg type="cycle">
                              <dgm:param type="ctrShpMap" val="fNode"/>
                              <dgm:param type="stAng" val="112.5"/>
                              <dgm:param type="spanAng" val="135"/>
                            </dgm:alg>
                          </dgm:else>
                        </dgm:choose>
                      </dgm:if>
                      <dgm:if name="Name238" axis="ch" ptType="node" func="cnt" op="equ" val="5">
                        <dgm:choose name="Name239">
                          <dgm:if name="Name240" axis="ch ch" ptType="node node" st="3 1" cnt="1 0" func="cnt" op="equ" val="1">
                            <dgm:alg type="cycle">
                              <dgm:param type="ctrShpMap" val="fNode"/>
                              <dgm:param type="stAng" val="144"/>
                            </dgm:alg>
                          </dgm:if>
                          <dgm:if name="Name241" axis="ch ch" ptType="node node" st="3 1" cnt="1 0" func="cnt" op="equ" val="2">
                            <dgm:alg type="cycle">
                              <dgm:param type="ctrShpMap" val="fNode"/>
                              <dgm:param type="stAng" val="99"/>
                              <dgm:param type="spanAng" val="90"/>
                            </dgm:alg>
                          </dgm:if>
                          <dgm:else name="Name242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243" axis="ch" ptType="node" func="cnt" op="equ" val="6">
                        <dgm:choose name="Name244">
                          <dgm:if name="Name245" axis="ch ch" ptType="node node" st="3 1" cnt="1 0" func="cnt" op="equ" val="1">
                            <dgm:alg type="cycle">
                              <dgm:param type="ctrShpMap" val="fNode"/>
                              <dgm:param type="stAng" val="120"/>
                            </dgm:alg>
                          </dgm:if>
                          <dgm:if name="Name246" axis="ch ch" ptType="node node" st="3 1" cnt="1 0" func="cnt" op="equ" val="2">
                            <dgm:alg type="cycle">
                              <dgm:param type="ctrShpMap" val="fNode"/>
                              <dgm:param type="stAng" val="75"/>
                              <dgm:param type="spanAng" val="90"/>
                            </dgm:alg>
                          </dgm:if>
                          <dgm:else name="Name247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248" axis="ch" ptType="node" func="cnt" op="gte" val="7">
                        <dgm:choose name="Name249">
                          <dgm:if name="Name250" axis="ch ch" ptType="node node" st="3 1" cnt="1 0" func="cnt" op="equ" val="1">
                            <dgm:alg type="cycle">
                              <dgm:param type="ctrShpMap" val="fNode"/>
                              <dgm:param type="stAng" val="102"/>
                            </dgm:alg>
                          </dgm:if>
                          <dgm:if name="Name251" axis="ch ch" ptType="node node" st="3 1" cnt="1 0" func="cnt" op="equ" val="2">
                            <dgm:alg type="cycle">
                              <dgm:param type="ctrShpMap" val="fNode"/>
                              <dgm:param type="stAng" val="57"/>
                              <dgm:param type="spanAng" val="90"/>
                            </dgm:alg>
                          </dgm:if>
                          <dgm:else name="Name252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253"/>
                    </dgm:choose>
                  </dgm:if>
                  <dgm:else name="Name254">
                    <dgm:choose name="Name255">
                      <dgm:if name="Name256" axis="ch" ptType="node" func="cnt" op="equ" val="3">
                        <dgm:choose name="Name257">
                          <dgm:if name="Name258" axis="ch ch" ptType="node node" st="3 1" cnt="1 0" func="cnt" op="equ" val="1">
                            <dgm:alg type="cycle">
                              <dgm:param type="ctrShpMap" val="fNode"/>
                              <dgm:param type="stAng" val="120"/>
                              <dgm:param type="horzAlign" val="r"/>
                              <dgm:param type="vertAlign" val="b"/>
                            </dgm:alg>
                          </dgm:if>
                          <dgm:if name="Name259" axis="ch ch" ptType="node node" st="3 1" cnt="1 0" func="cnt" op="equ" val="2">
                            <dgm:alg type="cycle">
                              <dgm:param type="ctrShpMap" val="fNode"/>
                              <dgm:param type="stAng" val="165"/>
                              <dgm:param type="spanAng" val="-90"/>
                              <dgm:param type="horzAlign" val="r"/>
                              <dgm:param type="vertAlign" val="b"/>
                            </dgm:alg>
                          </dgm:if>
                          <dgm:else name="Name260">
                            <dgm:alg type="cycle">
                              <dgm:param type="ctrShpMap" val="fNode"/>
                              <dgm:param type="stAng" val="210"/>
                              <dgm:param type="spanAng" val="-180"/>
                            </dgm:alg>
                          </dgm:else>
                        </dgm:choose>
                      </dgm:if>
                      <dgm:if name="Name261" axis="ch" ptType="node" func="cnt" op="equ" val="4">
                        <dgm:choose name="Name262">
                          <dgm:if name="Name263" axis="ch ch" ptType="node node" st="3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264" axis="ch ch" ptType="node node" st="3 1" cnt="1 0" func="cnt" op="equ" val="2">
                            <dgm:alg type="cycle">
                              <dgm:param type="ctrShpMap" val="fNode"/>
                              <dgm:param type="stAng" val="225"/>
                              <dgm:param type="spanAng" val="-90"/>
                            </dgm:alg>
                          </dgm:if>
                          <dgm:else name="Name265">
                            <dgm:alg type="cycle">
                              <dgm:param type="ctrShpMap" val="fNode"/>
                              <dgm:param type="stAng" val="247.5"/>
                              <dgm:param type="spanAng" val="-135"/>
                            </dgm:alg>
                          </dgm:else>
                        </dgm:choose>
                      </dgm:if>
                      <dgm:if name="Name266" axis="ch" ptType="node" func="cnt" op="equ" val="5">
                        <dgm:choose name="Name267">
                          <dgm:if name="Name268" axis="ch ch" ptType="node node" st="3 1" cnt="1 0" func="cnt" op="equ" val="1">
                            <dgm:alg type="cycle">
                              <dgm:param type="ctrShpMap" val="fNode"/>
                              <dgm:param type="stAng" val="216"/>
                            </dgm:alg>
                          </dgm:if>
                          <dgm:if name="Name269" axis="ch ch" ptType="node node" st="3 1" cnt="1 0" func="cnt" op="equ" val="2">
                            <dgm:alg type="cycle">
                              <dgm:param type="ctrShpMap" val="fNode"/>
                              <dgm:param type="stAng" val="261"/>
                              <dgm:param type="spanAng" val="-90"/>
                            </dgm:alg>
                          </dgm:if>
                          <dgm:else name="Name270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271" axis="ch" ptType="node" func="cnt" op="equ" val="6">
                        <dgm:choose name="Name272">
                          <dgm:if name="Name273" axis="ch ch" ptType="node node" st="3 1" cnt="1 0" func="cnt" op="equ" val="1">
                            <dgm:alg type="cycle">
                              <dgm:param type="ctrShpMap" val="fNode"/>
                              <dgm:param type="stAng" val="240"/>
                            </dgm:alg>
                          </dgm:if>
                          <dgm:if name="Name274" axis="ch ch" ptType="node node" st="3 1" cnt="1 0" func="cnt" op="equ" val="2">
                            <dgm:alg type="cycle">
                              <dgm:param type="ctrShpMap" val="fNode"/>
                              <dgm:param type="stAng" val="285"/>
                              <dgm:param type="spanAng" val="-90"/>
                            </dgm:alg>
                          </dgm:if>
                          <dgm:else name="Name275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276" axis="ch" ptType="node" func="cnt" op="gte" val="7">
                        <dgm:choose name="Name277">
                          <dgm:if name="Name278" axis="ch ch" ptType="node node" st="3 1" cnt="1 0" func="cnt" op="equ" val="1">
                            <dgm:alg type="cycle">
                              <dgm:param type="ctrShpMap" val="fNode"/>
                              <dgm:param type="stAng" val="257"/>
                            </dgm:alg>
                          </dgm:if>
                          <dgm:if name="Name279" axis="ch ch" ptType="node node" st="3 1" cnt="1 0" func="cnt" op="equ" val="2">
                            <dgm:alg type="cycle">
                              <dgm:param type="ctrShpMap" val="fNode"/>
                              <dgm:param type="stAng" val="302"/>
                              <dgm:param type="spanAng" val="-90"/>
                            </dgm:alg>
                          </dgm:if>
                          <dgm:else name="Name280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281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282" axis="ch" ptType="node" st="3" cnt="1">
                  <dgm:layoutNode name="childCenter3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283" axis="ch">
                    <dgm:forEach name="Name284" axis="self" ptType="parTrans">
                      <dgm:layoutNode name="Name285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286" axis="self" ptType="node">
                      <dgm:layoutNode name="text3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287" axis="ch" ptType="parTrans" st="3" cnt="1">
                <dgm:layoutNode name="Name288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3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289"/>
          </dgm:choose>
          <dgm:choose name="Name290">
            <dgm:if name="Name291" axis="ch" ptType="node" func="cnt" op="gte" val="4">
              <dgm:layoutNode name="cycle_4">
                <dgm:choose name="Name292">
                  <dgm:if name="Name293" func="var" arg="dir" op="equ" val="norm">
                    <dgm:choose name="Name294">
                      <dgm:if name="Name295" axis="ch" ptType="node" func="cnt" op="equ" val="4">
                        <dgm:choose name="Name296">
                          <dgm:if name="Name297" axis="ch ch" ptType="node node" st="4 1" cnt="1 0" func="cnt" op="equ" val="1">
                            <dgm:alg type="cycle">
                              <dgm:param type="ctrShpMap" val="fNode"/>
                              <dgm:param type="stAng" val="270"/>
                            </dgm:alg>
                          </dgm:if>
                          <dgm:if name="Name298" axis="ch ch" ptType="node node" st="4 1" cnt="1 0" func="cnt" op="equ" val="2">
                            <dgm:alg type="cycle">
                              <dgm:param type="ctrShpMap" val="fNode"/>
                              <dgm:param type="stAng" val="225"/>
                              <dgm:param type="spanAng" val="90"/>
                            </dgm:alg>
                          </dgm:if>
                          <dgm:else name="Name299">
                            <dgm:alg type="cycle">
                              <dgm:param type="ctrShpMap" val="fNode"/>
                              <dgm:param type="stAng" val="202.5"/>
                              <dgm:param type="spanAng" val="135"/>
                            </dgm:alg>
                          </dgm:else>
                        </dgm:choose>
                      </dgm:if>
                      <dgm:if name="Name300" axis="ch" ptType="node" func="cnt" op="equ" val="5">
                        <dgm:choose name="Name301">
                          <dgm:if name="Name302" axis="ch ch" ptType="node node" st="4 1" cnt="1 0" func="cnt" op="equ" val="1">
                            <dgm:alg type="cycle">
                              <dgm:param type="ctrShpMap" val="fNode"/>
                              <dgm:param type="stAng" val="216"/>
                            </dgm:alg>
                          </dgm:if>
                          <dgm:if name="Name303" axis="ch ch" ptType="node node" st="4 1" cnt="1 0" func="cnt" op="equ" val="2">
                            <dgm:alg type="cycle">
                              <dgm:param type="ctrShpMap" val="fNode"/>
                              <dgm:param type="stAng" val="171"/>
                              <dgm:param type="spanAng" val="90"/>
                            </dgm:alg>
                          </dgm:if>
                          <dgm:else name="Name304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305" axis="ch" ptType="node" func="cnt" op="equ" val="6">
                        <dgm:choose name="Name306">
                          <dgm:if name="Name307" axis="ch ch" ptType="node node" st="4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308" axis="ch ch" ptType="node node" st="4 1" cnt="1 0" func="cnt" op="equ" val="2">
                            <dgm:alg type="cycle">
                              <dgm:param type="ctrShpMap" val="fNode"/>
                              <dgm:param type="stAng" val="135"/>
                              <dgm:param type="spanAng" val="90"/>
                            </dgm:alg>
                          </dgm:if>
                          <dgm:else name="Name309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310" axis="ch" ptType="node" func="cnt" op="gte" val="7">
                        <dgm:choose name="Name311">
                          <dgm:if name="Name312" axis="ch ch" ptType="node node" st="4 1" cnt="1 0" func="cnt" op="equ" val="1">
                            <dgm:alg type="cycle">
                              <dgm:param type="ctrShpMap" val="fNode"/>
                              <dgm:param type="stAng" val="154"/>
                            </dgm:alg>
                          </dgm:if>
                          <dgm:if name="Name313" axis="ch ch" ptType="node node" st="4 1" cnt="1 0" func="cnt" op="equ" val="2">
                            <dgm:alg type="cycle">
                              <dgm:param type="ctrShpMap" val="fNode"/>
                              <dgm:param type="stAng" val="109"/>
                              <dgm:param type="spanAng" val="90"/>
                            </dgm:alg>
                          </dgm:if>
                          <dgm:else name="Name314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315"/>
                    </dgm:choose>
                  </dgm:if>
                  <dgm:else name="Name316">
                    <dgm:choose name="Name317">
                      <dgm:if name="Name318" axis="ch" ptType="node" func="cnt" op="equ" val="4">
                        <dgm:choose name="Name319">
                          <dgm:if name="Name320" axis="ch ch" ptType="node node" st="4 1" cnt="1 0" func="cnt" op="equ" val="1">
                            <dgm:alg type="cycle">
                              <dgm:param type="ctrShpMap" val="fNode"/>
                              <dgm:param type="stAng" val="90"/>
                            </dgm:alg>
                          </dgm:if>
                          <dgm:if name="Name321" axis="ch ch" ptType="node node" st="4 1" cnt="1 0" func="cnt" op="equ" val="2">
                            <dgm:alg type="cycle">
                              <dgm:param type="ctrShpMap" val="fNode"/>
                              <dgm:param type="stAng" val="135"/>
                              <dgm:param type="spanAng" val="-90"/>
                            </dgm:alg>
                          </dgm:if>
                          <dgm:else name="Name322">
                            <dgm:alg type="cycle">
                              <dgm:param type="ctrShpMap" val="fNode"/>
                              <dgm:param type="stAng" val="157.5"/>
                              <dgm:param type="spanAng" val="-135"/>
                            </dgm:alg>
                          </dgm:else>
                        </dgm:choose>
                      </dgm:if>
                      <dgm:if name="Name323" axis="ch" ptType="node" func="cnt" op="equ" val="5">
                        <dgm:choose name="Name324">
                          <dgm:if name="Name325" axis="ch ch" ptType="node node" st="4 1" cnt="1 0" func="cnt" op="equ" val="1">
                            <dgm:alg type="cycle">
                              <dgm:param type="ctrShpMap" val="fNode"/>
                              <dgm:param type="stAng" val="144"/>
                            </dgm:alg>
                          </dgm:if>
                          <dgm:if name="Name326" axis="ch ch" ptType="node node" st="4 1" cnt="1 0" func="cnt" op="equ" val="2">
                            <dgm:alg type="cycle">
                              <dgm:param type="ctrShpMap" val="fNode"/>
                              <dgm:param type="stAng" val="189"/>
                              <dgm:param type="spanAng" val="-90"/>
                            </dgm:alg>
                          </dgm:if>
                          <dgm:else name="Name327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328" axis="ch" ptType="node" func="cnt" op="equ" val="6">
                        <dgm:choose name="Name329">
                          <dgm:if name="Name330" axis="ch ch" ptType="node node" st="4 1" cnt="1 0" func="cnt" op="equ" val="1">
                            <dgm:alg type="cycle">
                              <dgm:param type="ctrShpMap" val="fNode"/>
                              <dgm:param type="stAng" val="180"/>
                            </dgm:alg>
                          </dgm:if>
                          <dgm:if name="Name331" axis="ch ch" ptType="node node" st="4 1" cnt="1 0" func="cnt" op="equ" val="2">
                            <dgm:alg type="cycle">
                              <dgm:param type="ctrShpMap" val="fNode"/>
                              <dgm:param type="stAng" val="225"/>
                              <dgm:param type="spanAng" val="-90"/>
                            </dgm:alg>
                          </dgm:if>
                          <dgm:else name="Name332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333" axis="ch" ptType="node" func="cnt" op="gte" val="7">
                        <dgm:choose name="Name334">
                          <dgm:if name="Name335" axis="ch ch" ptType="node node" st="4 1" cnt="1 0" func="cnt" op="equ" val="1">
                            <dgm:alg type="cycle">
                              <dgm:param type="ctrShpMap" val="fNode"/>
                              <dgm:param type="stAng" val="205"/>
                            </dgm:alg>
                          </dgm:if>
                          <dgm:if name="Name336" axis="ch ch" ptType="node node" st="4 1" cnt="1 0" func="cnt" op="equ" val="2">
                            <dgm:alg type="cycle">
                              <dgm:param type="ctrShpMap" val="fNode"/>
                              <dgm:param type="stAng" val="250"/>
                              <dgm:param type="spanAng" val="-90"/>
                            </dgm:alg>
                          </dgm:if>
                          <dgm:else name="Name337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338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339" axis="ch" ptType="node" st="4" cnt="1">
                  <dgm:layoutNode name="childCenter4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340" axis="ch">
                    <dgm:forEach name="Name341" axis="self" ptType="parTrans">
                      <dgm:layoutNode name="Name342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343" axis="self" ptType="node">
                      <dgm:layoutNode name="text4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344" axis="ch" ptType="parTrans" st="4" cnt="1">
                <dgm:layoutNode name="Name345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4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346"/>
          </dgm:choose>
          <dgm:choose name="Name347">
            <dgm:if name="Name348" axis="ch" ptType="node" func="cnt" op="gte" val="5">
              <dgm:layoutNode name="cycle_5">
                <dgm:choose name="Name349">
                  <dgm:if name="Name350" func="var" arg="dir" op="equ" val="norm">
                    <dgm:choose name="Name351">
                      <dgm:if name="Name352" axis="ch" ptType="node" func="cnt" op="equ" val="5">
                        <dgm:choose name="Name353">
                          <dgm:if name="Name354" axis="ch ch" ptType="node node" st="5 1" cnt="1 0" func="cnt" op="equ" val="1">
                            <dgm:alg type="cycle">
                              <dgm:param type="ctrShpMap" val="fNode"/>
                              <dgm:param type="stAng" val="288"/>
                            </dgm:alg>
                          </dgm:if>
                          <dgm:if name="Name355" axis="ch ch" ptType="node node" st="5 1" cnt="1 0" func="cnt" op="equ" val="2">
                            <dgm:alg type="cycle">
                              <dgm:param type="ctrShpMap" val="fNode"/>
                              <dgm:param type="stAng" val="243"/>
                              <dgm:param type="spanAng" val="90"/>
                            </dgm:alg>
                          </dgm:if>
                          <dgm:else name="Name356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357" axis="ch" ptType="node" func="cnt" op="equ" val="6">
                        <dgm:choose name="Name358">
                          <dgm:if name="Name359" axis="ch ch" ptType="node node" st="5 1" cnt="1 0" func="cnt" op="equ" val="1">
                            <dgm:alg type="cycle">
                              <dgm:param type="ctrShpMap" val="fNode"/>
                              <dgm:param type="stAng" val="240"/>
                            </dgm:alg>
                          </dgm:if>
                          <dgm:if name="Name360" axis="ch ch" ptType="node node" st="5 1" cnt="1 0" func="cnt" op="equ" val="2">
                            <dgm:alg type="cycle">
                              <dgm:param type="ctrShpMap" val="fNode"/>
                              <dgm:param type="stAng" val="195"/>
                              <dgm:param type="spanAng" val="90"/>
                            </dgm:alg>
                          </dgm:if>
                          <dgm:else name="Name361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362" axis="ch" ptType="node" func="cnt" op="gte" val="7">
                        <dgm:choose name="Name363">
                          <dgm:if name="Name364" axis="ch ch" ptType="node node" st="5 1" cnt="1 0" func="cnt" op="equ" val="1">
                            <dgm:alg type="cycle">
                              <dgm:param type="ctrShpMap" val="fNode"/>
                              <dgm:param type="stAng" val="205"/>
                            </dgm:alg>
                          </dgm:if>
                          <dgm:if name="Name365" axis="ch ch" ptType="node node" st="5 1" cnt="1 0" func="cnt" op="equ" val="2">
                            <dgm:alg type="cycle">
                              <dgm:param type="ctrShpMap" val="fNode"/>
                              <dgm:param type="stAng" val="160"/>
                              <dgm:param type="spanAng" val="90"/>
                            </dgm:alg>
                          </dgm:if>
                          <dgm:else name="Name366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367"/>
                    </dgm:choose>
                  </dgm:if>
                  <dgm:else name="Name368">
                    <dgm:choose name="Name369">
                      <dgm:if name="Name370" axis="ch" ptType="node" func="cnt" op="equ" val="5">
                        <dgm:choose name="Name371">
                          <dgm:if name="Name372" axis="ch ch" ptType="node node" st="5 1" cnt="1 0" func="cnt" op="equ" val="1">
                            <dgm:alg type="cycle">
                              <dgm:param type="ctrShpMap" val="fNode"/>
                              <dgm:param type="stAng" val="72"/>
                            </dgm:alg>
                          </dgm:if>
                          <dgm:if name="Name373" axis="ch ch" ptType="node node" st="5 1" cnt="1 0" func="cnt" op="equ" val="2">
                            <dgm:alg type="cycle">
                              <dgm:param type="ctrShpMap" val="fNode"/>
                              <dgm:param type="stAng" val="117"/>
                              <dgm:param type="spanAng" val="-90"/>
                            </dgm:alg>
                          </dgm:if>
                          <dgm:else name="Name374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375" axis="ch" ptType="node" func="cnt" op="equ" val="6">
                        <dgm:choose name="Name376">
                          <dgm:if name="Name377" axis="ch ch" ptType="node node" st="5 1" cnt="1 0" func="cnt" op="equ" val="1">
                            <dgm:alg type="cycle">
                              <dgm:param type="ctrShpMap" val="fNode"/>
                              <dgm:param type="stAng" val="120"/>
                            </dgm:alg>
                          </dgm:if>
                          <dgm:if name="Name378" axis="ch ch" ptType="node node" st="5 1" cnt="1 0" func="cnt" op="equ" val="2">
                            <dgm:alg type="cycle">
                              <dgm:param type="ctrShpMap" val="fNode"/>
                              <dgm:param type="stAng" val="165"/>
                              <dgm:param type="spanAng" val="-90"/>
                            </dgm:alg>
                          </dgm:if>
                          <dgm:else name="Name379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380" axis="ch" ptType="node" func="cnt" op="gte" val="7">
                        <dgm:choose name="Name381">
                          <dgm:if name="Name382" axis="ch ch" ptType="node node" st="5 1" cnt="1 0" func="cnt" op="equ" val="1">
                            <dgm:alg type="cycle">
                              <dgm:param type="ctrShpMap" val="fNode"/>
                              <dgm:param type="stAng" val="154"/>
                            </dgm:alg>
                          </dgm:if>
                          <dgm:if name="Name383" axis="ch ch" ptType="node node" st="5 1" cnt="1 0" func="cnt" op="equ" val="2">
                            <dgm:alg type="cycle">
                              <dgm:param type="ctrShpMap" val="fNode"/>
                              <dgm:param type="stAng" val="199"/>
                              <dgm:param type="spanAng" val="-90"/>
                            </dgm:alg>
                          </dgm:if>
                          <dgm:else name="Name384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385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386" axis="ch" ptType="node" st="5" cnt="1">
                  <dgm:layoutNode name="childCenter5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387" axis="ch">
                    <dgm:forEach name="Name388" axis="self" ptType="parTrans">
                      <dgm:layoutNode name="Name389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390" axis="self" ptType="node">
                      <dgm:layoutNode name="text5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391" axis="ch" ptType="parTrans" st="5" cnt="1">
                <dgm:layoutNode name="Name392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5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393"/>
          </dgm:choose>
          <dgm:choose name="Name394">
            <dgm:if name="Name395" axis="ch" ptType="node" func="cnt" op="gte" val="6">
              <dgm:layoutNode name="cycle_6">
                <dgm:choose name="Name396">
                  <dgm:if name="Name397" func="var" arg="dir" op="equ" val="norm">
                    <dgm:choose name="Name398">
                      <dgm:if name="Name399" axis="ch" ptType="node" func="cnt" op="equ" val="6">
                        <dgm:choose name="Name400">
                          <dgm:if name="Name401" axis="ch ch" ptType="node node" st="6 1" cnt="1 0" func="cnt" op="equ" val="1">
                            <dgm:alg type="cycle">
                              <dgm:param type="ctrShpMap" val="fNode"/>
                              <dgm:param type="stAng" val="300"/>
                            </dgm:alg>
                          </dgm:if>
                          <dgm:if name="Name402" axis="ch ch" ptType="node node" st="6 1" cnt="1 0" func="cnt" op="equ" val="2">
                            <dgm:alg type="cycle">
                              <dgm:param type="ctrShpMap" val="fNode"/>
                              <dgm:param type="stAng" val="255"/>
                              <dgm:param type="spanAng" val="90"/>
                            </dgm:alg>
                          </dgm:if>
                          <dgm:else name="Name403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if name="Name404" axis="ch" ptType="node" func="cnt" op="gte" val="7">
                        <dgm:choose name="Name405">
                          <dgm:if name="Name406" axis="ch ch" ptType="node node" st="6 1" cnt="1 0" func="cnt" op="equ" val="1">
                            <dgm:alg type="cycle">
                              <dgm:param type="ctrShpMap" val="fNode"/>
                              <dgm:param type="stAng" val="257"/>
                            </dgm:alg>
                          </dgm:if>
                          <dgm:if name="Name407" axis="ch ch" ptType="node node" st="6 1" cnt="1 0" func="cnt" op="equ" val="2">
                            <dgm:alg type="cycle">
                              <dgm:param type="ctrShpMap" val="fNode"/>
                              <dgm:param type="stAng" val="212"/>
                              <dgm:param type="spanAng" val="90"/>
                            </dgm:alg>
                          </dgm:if>
                          <dgm:else name="Name408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409"/>
                    </dgm:choose>
                  </dgm:if>
                  <dgm:else name="Name410">
                    <dgm:choose name="Name411">
                      <dgm:if name="Name412" axis="ch" ptType="node" func="cnt" op="equ" val="6">
                        <dgm:choose name="Name413">
                          <dgm:if name="Name414" axis="ch ch" ptType="node node" st="6 1" cnt="1 0" func="cnt" op="equ" val="1">
                            <dgm:alg type="cycle">
                              <dgm:param type="ctrShpMap" val="fNode"/>
                              <dgm:param type="stAng" val="60"/>
                            </dgm:alg>
                          </dgm:if>
                          <dgm:if name="Name415" axis="ch ch" ptType="node node" st="6 1" cnt="1 0" func="cnt" op="equ" val="2">
                            <dgm:alg type="cycle">
                              <dgm:param type="ctrShpMap" val="fNode"/>
                              <dgm:param type="stAng" val="105"/>
                              <dgm:param type="spanAng" val="-90"/>
                            </dgm:alg>
                          </dgm:if>
                          <dgm:else name="Name416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if name="Name417" axis="ch" ptType="node" func="cnt" op="gte" val="7">
                        <dgm:choose name="Name418">
                          <dgm:if name="Name419" axis="ch ch" ptType="node node" st="6 1" cnt="1 0" func="cnt" op="equ" val="1">
                            <dgm:alg type="cycle">
                              <dgm:param type="ctrShpMap" val="fNode"/>
                              <dgm:param type="stAng" val="102"/>
                            </dgm:alg>
                          </dgm:if>
                          <dgm:if name="Name420" axis="ch ch" ptType="node node" st="6 1" cnt="1 0" func="cnt" op="equ" val="2">
                            <dgm:alg type="cycle">
                              <dgm:param type="ctrShpMap" val="fNode"/>
                              <dgm:param type="stAng" val="147"/>
                              <dgm:param type="spanAng" val="-90"/>
                            </dgm:alg>
                          </dgm:if>
                          <dgm:else name="Name421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422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423" axis="ch" ptType="node" st="6" cnt="1">
                  <dgm:layoutNode name="childCenter6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424" axis="ch">
                    <dgm:forEach name="Name425" axis="self" ptType="parTrans">
                      <dgm:layoutNode name="Name426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427" axis="self" ptType="node">
                      <dgm:layoutNode name="text6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428" axis="ch" ptType="parTrans" st="6" cnt="1">
                <dgm:layoutNode name="Name429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6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430"/>
          </dgm:choose>
          <dgm:choose name="Name431">
            <dgm:if name="Name432" axis="ch" ptType="node" func="cnt" op="gte" val="7">
              <dgm:layoutNode name="cycle_7">
                <dgm:choose name="Name433">
                  <dgm:if name="Name434" func="var" arg="dir" op="equ" val="norm">
                    <dgm:choose name="Name435">
                      <dgm:if name="Name436" axis="ch" ptType="node" func="cnt" op="gte" val="7">
                        <dgm:choose name="Name437">
                          <dgm:if name="Name438" axis="ch ch" ptType="node node" st="7 1" cnt="1 0" func="cnt" op="equ" val="1">
                            <dgm:alg type="cycle">
                              <dgm:param type="ctrShpMap" val="fNode"/>
                              <dgm:param type="stAng" val="308"/>
                            </dgm:alg>
                          </dgm:if>
                          <dgm:if name="Name439" axis="ch ch" ptType="node node" st="7 1" cnt="1 0" func="cnt" op="equ" val="2">
                            <dgm:alg type="cycle">
                              <dgm:param type="ctrShpMap" val="fNode"/>
                              <dgm:param type="stAng" val="263"/>
                              <dgm:param type="spanAng" val="90"/>
                            </dgm:alg>
                          </dgm:if>
                          <dgm:else name="Name440">
                            <dgm:alg type="cycle">
                              <dgm:param type="ctrShpMap" val="fNode"/>
                              <dgm:param type="stAng" val="0"/>
                              <dgm:param type="spanAng" val="360"/>
                            </dgm:alg>
                          </dgm:else>
                        </dgm:choose>
                      </dgm:if>
                      <dgm:else name="Name441"/>
                    </dgm:choose>
                  </dgm:if>
                  <dgm:else name="Name442">
                    <dgm:choose name="Name443">
                      <dgm:if name="Name444" axis="ch" ptType="node" func="cnt" op="gte" val="7">
                        <dgm:choose name="Name445">
                          <dgm:if name="Name446" axis="ch ch" ptType="node node" st="7 1" cnt="1 0" func="cnt" op="equ" val="1">
                            <dgm:alg type="cycle">
                              <dgm:param type="ctrShpMap" val="fNode"/>
                              <dgm:param type="stAng" val="51"/>
                            </dgm:alg>
                          </dgm:if>
                          <dgm:if name="Name447" axis="ch ch" ptType="node node" st="7 1" cnt="1 0" func="cnt" op="equ" val="2">
                            <dgm:alg type="cycle">
                              <dgm:param type="ctrShpMap" val="fNode"/>
                              <dgm:param type="stAng" val="96"/>
                              <dgm:param type="spanAng" val="-90"/>
                            </dgm:alg>
                          </dgm:if>
                          <dgm:else name="Name448">
                            <dgm:alg type="cycle">
                              <dgm:param type="ctrShpMap" val="fNode"/>
                              <dgm:param type="stAng" val="0"/>
                              <dgm:param type="spanAng" val="-360"/>
                            </dgm:alg>
                          </dgm:else>
                        </dgm:choose>
                      </dgm:if>
                      <dgm:else name="Name449"/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sp" refType="w" fact="0.1"/>
                  <dgm:constr type="sibSp" refType="w" fact="0.1"/>
                </dgm:constrLst>
                <dgm:forEach name="Name450" axis="ch" ptType="node" st="7" cnt="1">
                  <dgm:layoutNode name="childCenter7" styleLbl="node1">
                    <dgm:alg type="tx"/>
                    <dgm:shape xmlns:r="http://schemas.openxmlformats.org/officeDocument/2006/relationships" type="roundRect" r:blip="">
                      <dgm:adjLst/>
                    </dgm:shape>
                    <dgm:presOf axis="self" ptType="node"/>
                    <dgm:constrLst>
                      <dgm:constr type="userS"/>
                      <dgm:constr type="w" refType="userS"/>
                      <dgm:constr type="h" refType="w"/>
                      <dgm:constr type="tMarg" refType="primFontSz" fact="0.2"/>
                      <dgm:constr type="bMarg" refType="primFontSz" fact="0.2"/>
                      <dgm:constr type="lMarg" refType="primFontSz" fact="0.2"/>
                      <dgm:constr type="rMarg" refType="primFontSz" fact="0.2"/>
                    </dgm:constrLst>
                    <dgm:ruleLst>
                      <dgm:rule type="primFontSz" val="5" fact="NaN" max="NaN"/>
                    </dgm:ruleLst>
                  </dgm:layoutNode>
                  <dgm:forEach name="Name451" axis="ch">
                    <dgm:forEach name="Name452" axis="self" ptType="parTrans">
                      <dgm:layoutNode name="Name453">
                        <dgm:alg type="conn">
                          <dgm:param type="dim" val="1D"/>
                          <dgm:param type="begPts" val="auto"/>
                          <dgm:param type="endPts" val="auto"/>
                          <dgm:param type="begSty" val="noArr"/>
                          <dgm:param type="endSty" val="noArr"/>
                        </dgm:alg>
                        <dgm:shape xmlns:r="http://schemas.openxmlformats.org/officeDocument/2006/relationships" type="conn" r:blip="">
                          <dgm:adjLst/>
                        </dgm:shape>
                        <dgm:presOf axis="self"/>
                        <dgm:constrLst>
                          <dgm:constr type="begPad"/>
                          <dgm:constr type="endPad"/>
                        </dgm:constrLst>
                      </dgm:layoutNode>
                    </dgm:forEach>
                    <dgm:forEach name="Name454" axis="self" ptType="node">
                      <dgm:layoutNode name="text7" styleLbl="node1">
                        <dgm:varLst>
                          <dgm:bulletEnabled val="1"/>
                        </dgm:varLst>
                        <dgm:alg type="tx"/>
                        <dgm:shape xmlns:r="http://schemas.openxmlformats.org/officeDocument/2006/relationships" type="roundRect" r:blip="">
                          <dgm:adjLst/>
                        </dgm:shape>
                        <dgm:presOf axis="desOrSelf" ptType="node"/>
                        <dgm:constrLst>
                          <dgm:constr type="userS"/>
                          <dgm:constr type="w" refType="userS"/>
                          <dgm:constr type="h" refType="w"/>
                          <dgm:constr type="tMarg" refType="primFontSz" fact="0.2"/>
                          <dgm:constr type="bMarg" refType="primFontSz" fact="0.2"/>
                          <dgm:constr type="lMarg" refType="primFontSz" fact="0.2"/>
                          <dgm:constr type="rMarg" refType="primFontSz" fact="0.2"/>
                        </dgm:constrLst>
                        <dgm:ruleLst>
                          <dgm:rule type="primFontSz" val="5" fact="NaN" max="NaN"/>
                        </dgm:ruleLst>
                      </dgm:layoutNode>
                    </dgm:forEach>
                  </dgm:forEach>
                </dgm:forEach>
              </dgm:layoutNode>
              <dgm:forEach name="Name455" axis="ch" ptType="parTrans" st="7" cnt="1">
                <dgm:layoutNode name="Name456">
                  <dgm:alg type="conn">
                    <dgm:param type="dim" val="1D"/>
                    <dgm:param type="begPts" val="auto"/>
                    <dgm:param type="endPts" val="auto"/>
                    <dgm:param type="endSty" val="noArr"/>
                    <dgm:param type="srcNode" val="textCenter"/>
                    <dgm:param type="dstNode" val="childCenter7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h"/>
                    <dgm:constr type="begPad"/>
                    <dgm:constr type="endPad"/>
                  </dgm:constrLst>
                </dgm:layoutNode>
              </dgm:forEach>
            </dgm:if>
            <dgm:else name="Name45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CA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CA" smtClean="0"/>
              <a:t>Drag picture to placeholder or click icon to add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spcBef>
                <a:spcPts val="600"/>
              </a:spcBef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CA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CA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slideLayout" Target="../slideLayouts/slideLayout20.xml"/><Relationship Id="rId2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CA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9A6A5E51-EDE3-384D-AD62-609EA0E395FC}" type="datetimeFigureOut">
              <a:rPr lang="en-US" smtClean="0"/>
              <a:t>12-04-21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7FADF121-B3E3-B644-8A05-C8F8E5B2A6E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4" Type="http://schemas.openxmlformats.org/officeDocument/2006/relationships/diagramQuickStyle" Target="../diagrams/quickStyle2.xml"/><Relationship Id="rId5" Type="http://schemas.openxmlformats.org/officeDocument/2006/relationships/diagramColors" Target="../diagrams/colors2.xml"/><Relationship Id="rId6" Type="http://schemas.microsoft.com/office/2007/relationships/diagramDrawing" Target="../diagrams/drawing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14500" y="4624668"/>
            <a:ext cx="7124700" cy="93345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Questioning, listening and responding to promote students’ mathematical thinking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34537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Types of listening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497541" y="1854201"/>
            <a:ext cx="3657600" cy="4271962"/>
          </a:xfrm>
          <a:ln>
            <a:solidFill>
              <a:schemeClr val="accent3">
                <a:lumMod val="75000"/>
              </a:schemeClr>
            </a:solidFill>
          </a:ln>
        </p:spPr>
        <p:txBody>
          <a:bodyPr/>
          <a:lstStyle/>
          <a:p>
            <a:r>
              <a:rPr lang="en-US" sz="2400" dirty="0" smtClean="0"/>
              <a:t>Listening to see if they have it right</a:t>
            </a:r>
          </a:p>
          <a:p>
            <a:pPr lvl="1"/>
            <a:endParaRPr lang="en-US" dirty="0" smtClean="0"/>
          </a:p>
          <a:p>
            <a:pPr lvl="1"/>
            <a:r>
              <a:rPr lang="en-US" sz="2400" dirty="0" smtClean="0"/>
              <a:t>So, 2x plus 3 x is what?</a:t>
            </a:r>
          </a:p>
          <a:p>
            <a:pPr lvl="1"/>
            <a:r>
              <a:rPr lang="en-US" sz="2400" dirty="0" smtClean="0"/>
              <a:t>And, what do we have to do next? </a:t>
            </a:r>
            <a:endParaRPr lang="en-US" sz="2400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>
          <a:xfrm>
            <a:off x="4399878" y="1854201"/>
            <a:ext cx="3994822" cy="4271961"/>
          </a:xfrm>
          <a:solidFill>
            <a:schemeClr val="bg2">
              <a:lumMod val="60000"/>
              <a:lumOff val="40000"/>
            </a:schemeClr>
          </a:solidFill>
        </p:spPr>
        <p:txBody>
          <a:bodyPr>
            <a:normAutofit/>
          </a:bodyPr>
          <a:lstStyle/>
          <a:p>
            <a:r>
              <a:rPr lang="en-US" sz="2400" dirty="0" smtClean="0"/>
              <a:t>Listening to understand their thinking</a:t>
            </a:r>
          </a:p>
          <a:p>
            <a:pPr lvl="1"/>
            <a:endParaRPr lang="en-US" sz="2400" dirty="0"/>
          </a:p>
          <a:p>
            <a:pPr lvl="2"/>
            <a:r>
              <a:rPr lang="en-US" sz="2400" dirty="0" smtClean="0"/>
              <a:t>How do you know it’s linear?</a:t>
            </a:r>
          </a:p>
          <a:p>
            <a:pPr lvl="2"/>
            <a:r>
              <a:rPr lang="en-US" sz="2400" dirty="0" smtClean="0"/>
              <a:t>Why do you think the answer is ½?</a:t>
            </a:r>
            <a:endParaRPr lang="en-US" sz="2400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xfrm>
            <a:off x="498474" y="1438835"/>
            <a:ext cx="3657600" cy="322729"/>
          </a:xfrm>
        </p:spPr>
        <p:txBody>
          <a:bodyPr/>
          <a:lstStyle/>
          <a:p>
            <a:r>
              <a:rPr lang="en-US" dirty="0" smtClean="0"/>
              <a:t>Evaluative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>
          <a:xfrm>
            <a:off x="4399878" y="1438835"/>
            <a:ext cx="3994822" cy="322729"/>
          </a:xfrm>
        </p:spPr>
        <p:txBody>
          <a:bodyPr/>
          <a:lstStyle/>
          <a:p>
            <a:r>
              <a:rPr lang="en-US" dirty="0" smtClean="0"/>
              <a:t>Interpretive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747698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Designing good questions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>
          <a:xfrm>
            <a:off x="498474" y="1409700"/>
            <a:ext cx="7556313" cy="4716463"/>
          </a:xfrm>
        </p:spPr>
        <p:txBody>
          <a:bodyPr/>
          <a:lstStyle/>
          <a:p>
            <a:r>
              <a:rPr lang="en-US" dirty="0" smtClean="0"/>
              <a:t>Tell me how know.</a:t>
            </a:r>
          </a:p>
          <a:p>
            <a:r>
              <a:rPr lang="en-US" dirty="0" smtClean="0"/>
              <a:t>How does this connect to what we did yesterday?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22081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question do I ask next?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is not so easy as it</a:t>
            </a:r>
          </a:p>
          <a:p>
            <a:pPr lvl="1"/>
            <a:r>
              <a:rPr lang="en-US" dirty="0"/>
              <a:t>d</a:t>
            </a:r>
            <a:r>
              <a:rPr lang="en-US" dirty="0" smtClean="0"/>
              <a:t>epends on how the student(s) has just responded</a:t>
            </a:r>
          </a:p>
          <a:p>
            <a:pPr lvl="1"/>
            <a:r>
              <a:rPr lang="en-US" dirty="0" smtClean="0"/>
              <a:t>Depends on how well you (the teacher) listens</a:t>
            </a:r>
          </a:p>
          <a:p>
            <a:pPr lvl="1"/>
            <a:r>
              <a:rPr lang="en-US" dirty="0" smtClean="0"/>
              <a:t>Cannot be easily prescribed</a:t>
            </a:r>
          </a:p>
          <a:p>
            <a:pPr lvl="1"/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634234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Students’ responses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insight into their thinking</a:t>
            </a:r>
          </a:p>
          <a:p>
            <a:r>
              <a:rPr lang="en-US" dirty="0" smtClean="0"/>
              <a:t>Illuminate ways that students understand concepts (different understandings and different conceptions)</a:t>
            </a:r>
          </a:p>
          <a:p>
            <a:r>
              <a:rPr lang="en-US" dirty="0" smtClean="0"/>
              <a:t>Provide examples of ways of thinking to other students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675717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Descriptive feedback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346200"/>
            <a:ext cx="7556313" cy="4779963"/>
          </a:xfrm>
        </p:spPr>
        <p:txBody>
          <a:bodyPr/>
          <a:lstStyle/>
          <a:p>
            <a:r>
              <a:rPr lang="en-US" dirty="0" smtClean="0"/>
              <a:t>[discuss features of descriptive feedback]</a:t>
            </a:r>
          </a:p>
          <a:p>
            <a:r>
              <a:rPr lang="en-US" dirty="0" smtClean="0"/>
              <a:t>[discuss descriptive feedback in terms of written work as well as conferencing, etc. 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637147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Student to student questioning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03717445"/>
              </p:ext>
            </p:extLst>
          </p:nvPr>
        </p:nvGraphicFramePr>
        <p:xfrm>
          <a:off x="498474" y="1981200"/>
          <a:ext cx="7556313" cy="4144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4546600" y="2247900"/>
            <a:ext cx="3200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What does the network of conversation look like?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746925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Student to student questioning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9077349"/>
              </p:ext>
            </p:extLst>
          </p:nvPr>
        </p:nvGraphicFramePr>
        <p:xfrm>
          <a:off x="498474" y="1981200"/>
          <a:ext cx="7556313" cy="4144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4546600" y="2247900"/>
            <a:ext cx="3200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What does the network of conversation </a:t>
            </a:r>
            <a:r>
              <a:rPr lang="en-US" smtClean="0"/>
              <a:t>look like?</a:t>
            </a:r>
            <a:endParaRPr lang="en-US"/>
          </a:p>
        </p:txBody>
      </p:sp>
      <p:cxnSp>
        <p:nvCxnSpPr>
          <p:cNvPr id="4" name="Straight Arrow Connector 3"/>
          <p:cNvCxnSpPr/>
          <p:nvPr/>
        </p:nvCxnSpPr>
        <p:spPr>
          <a:xfrm>
            <a:off x="1562100" y="4267200"/>
            <a:ext cx="546100" cy="7112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 flipH="1">
            <a:off x="2273300" y="3200400"/>
            <a:ext cx="717550" cy="1778000"/>
          </a:xfrm>
          <a:prstGeom prst="straightConnector1">
            <a:avLst/>
          </a:prstGeom>
          <a:ln>
            <a:solidFill>
              <a:schemeClr val="accent1">
                <a:lumMod val="50000"/>
              </a:schemeClr>
            </a:solidFill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3263900" y="3556000"/>
            <a:ext cx="546100" cy="711200"/>
          </a:xfrm>
          <a:prstGeom prst="straightConnector1">
            <a:avLst/>
          </a:prstGeom>
          <a:ln>
            <a:solidFill>
              <a:schemeClr val="accent1">
                <a:lumMod val="50000"/>
              </a:schemeClr>
            </a:solidFill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 flipH="1">
            <a:off x="1447800" y="3403600"/>
            <a:ext cx="1543050" cy="609600"/>
          </a:xfrm>
          <a:prstGeom prst="straightConnector1">
            <a:avLst/>
          </a:prstGeom>
          <a:ln>
            <a:solidFill>
              <a:schemeClr val="accent1">
                <a:lumMod val="50000"/>
              </a:schemeClr>
            </a:solidFill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flipH="1">
            <a:off x="2641601" y="5105400"/>
            <a:ext cx="825499" cy="304800"/>
          </a:xfrm>
          <a:prstGeom prst="straightConnector1">
            <a:avLst/>
          </a:prstGeom>
          <a:ln>
            <a:solidFill>
              <a:schemeClr val="accent1">
                <a:lumMod val="50000"/>
              </a:schemeClr>
            </a:solidFill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5384800" y="3911600"/>
            <a:ext cx="18669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Math talk learning community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40917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Providing question stems to students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[list </a:t>
            </a:r>
            <a:r>
              <a:rPr lang="en-US" smtClean="0"/>
              <a:t>of stems]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018277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Ad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  <a:font script="Hans" typeface="宋体"/>
        <a:font script="Hant" typeface="新細明體"/>
      </a:majorFont>
      <a:minorFont>
        <a:latin typeface="Rockwell"/>
        <a:ea typeface=""/>
        <a:cs typeface=""/>
        <a:font script="Jpan" typeface="ＭＳ ゴシック"/>
        <a:font script="Hans" typeface="宋体"/>
        <a:font script="Hant" typeface="新細明體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291</TotalTime>
  <Words>227</Words>
  <Application>Microsoft Macintosh PowerPoint</Application>
  <PresentationFormat>On-screen Show (4:3)</PresentationFormat>
  <Paragraphs>44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Advantage</vt:lpstr>
      <vt:lpstr>Questioning, listening and responding to promote students’ mathematical thinking</vt:lpstr>
      <vt:lpstr>Types of listening</vt:lpstr>
      <vt:lpstr>Designing good questions</vt:lpstr>
      <vt:lpstr>What question do I ask next?</vt:lpstr>
      <vt:lpstr>Students’ responses</vt:lpstr>
      <vt:lpstr>Descriptive feedback</vt:lpstr>
      <vt:lpstr>Student to student questioning</vt:lpstr>
      <vt:lpstr>Student to student questioning</vt:lpstr>
      <vt:lpstr>Providing question stems to students</vt:lpstr>
    </vt:vector>
  </TitlesOfParts>
  <Company>Education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Questioning, listening and responding to promote students’ mathematical thinking</dc:title>
  <dc:creator>Chris Suurtamm</dc:creator>
  <cp:lastModifiedBy>Chris Suurtamm</cp:lastModifiedBy>
  <cp:revision>7</cp:revision>
  <dcterms:created xsi:type="dcterms:W3CDTF">2012-04-21T12:53:04Z</dcterms:created>
  <dcterms:modified xsi:type="dcterms:W3CDTF">2012-04-21T17:44:14Z</dcterms:modified>
</cp:coreProperties>
</file>

<file path=docProps/thumbnail.jpeg>
</file>